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3"/>
  </p:notesMasterIdLst>
  <p:handoutMasterIdLst>
    <p:handoutMasterId r:id="rId4"/>
  </p:handoutMasterIdLst>
  <p:sldIdLst>
    <p:sldId id="262" r:id="rId2"/>
  </p:sldIdLst>
  <p:sldSz cx="9144000" cy="5143500" type="screen16x9"/>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2903">
          <p15:clr>
            <a:srgbClr val="A4A3A4"/>
          </p15:clr>
        </p15:guide>
        <p15:guide id="3" pos="2880">
          <p15:clr>
            <a:srgbClr val="A4A3A4"/>
          </p15:clr>
        </p15:guide>
        <p15:guide id="4" pos="310">
          <p15:clr>
            <a:srgbClr val="A4A3A4"/>
          </p15:clr>
        </p15:guide>
        <p15:guide id="5" pos="5498">
          <p15:clr>
            <a:srgbClr val="A4A3A4"/>
          </p15:clr>
        </p15:guide>
        <p15:guide id="6" orient="horz" pos="769">
          <p15:clr>
            <a:srgbClr val="A4A3A4"/>
          </p15:clr>
        </p15:guide>
        <p15:guide id="7" pos="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49" d="100"/>
          <a:sy n="149" d="100"/>
        </p:scale>
        <p:origin x="108" y="120"/>
      </p:cViewPr>
      <p:guideLst>
        <p:guide orient="horz" pos="760"/>
        <p:guide orient="horz" pos="2903"/>
        <p:guide pos="2880"/>
        <p:guide pos="310"/>
        <p:guide pos="5498"/>
        <p:guide orient="horz" pos="769"/>
        <p:guide pos="5537"/>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1-12-2022</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dirty="0"/>
          </a:p>
        </p:txBody>
      </p:sp>
    </p:spTree>
    <p:extLst>
      <p:ext uri="{BB962C8B-B14F-4D97-AF65-F5344CB8AC3E}">
        <p14:creationId xmlns:p14="http://schemas.microsoft.com/office/powerpoint/2010/main" val="408983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1-12-2022</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64909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15bce3a09c8_0_15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15bce3a09c8_0_15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7530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Rechthoek 41"/>
          <p:cNvSpPr>
            <a:spLocks noSelect="1"/>
          </p:cNvSpPr>
          <p:nvPr userDrawn="1"/>
        </p:nvSpPr>
        <p:spPr bwMode="white">
          <a:xfrm>
            <a:off x="0" y="0"/>
            <a:ext cx="658800" cy="514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36" name="logo"/>
          <p:cNvGrpSpPr>
            <a:grpSpLocks noSelect="1"/>
          </p:cNvGrpSpPr>
          <p:nvPr userDrawn="1"/>
        </p:nvGrpSpPr>
        <p:grpSpPr bwMode="black">
          <a:xfrm>
            <a:off x="153988" y="136525"/>
            <a:ext cx="2151062" cy="1214438"/>
            <a:chOff x="153988" y="136525"/>
            <a:chExt cx="2151062" cy="1214438"/>
          </a:xfrm>
        </p:grpSpPr>
        <p:sp>
          <p:nvSpPr>
            <p:cNvPr id="37" name="Freeform 7"/>
            <p:cNvSpPr>
              <a:spLocks noSelect="1"/>
            </p:cNvSpPr>
            <p:nvPr/>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8"/>
            <p:cNvSpPr>
              <a:spLocks noSelect="1"/>
            </p:cNvSpPr>
            <p:nvPr/>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9"/>
            <p:cNvSpPr>
              <a:spLocks noSelect="1"/>
            </p:cNvSpPr>
            <p:nvPr/>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0"/>
            <p:cNvSpPr>
              <a:spLocks noSelect="1"/>
            </p:cNvSpPr>
            <p:nvPr/>
          </p:nvSpPr>
          <p:spPr bwMode="black">
            <a:xfrm>
              <a:off x="854075" y="153988"/>
              <a:ext cx="1450975" cy="485775"/>
            </a:xfrm>
            <a:custGeom>
              <a:avLst/>
              <a:gdLst/>
              <a:ahLst/>
              <a:cxnLst>
                <a:cxn ang="0">
                  <a:pos x="1054" y="136"/>
                </a:cxn>
                <a:cxn ang="0">
                  <a:pos x="884" y="901"/>
                </a:cxn>
                <a:cxn ang="0">
                  <a:pos x="1075" y="1024"/>
                </a:cxn>
                <a:cxn ang="0">
                  <a:pos x="1645" y="1121"/>
                </a:cxn>
                <a:cxn ang="0">
                  <a:pos x="1987" y="802"/>
                </a:cxn>
                <a:cxn ang="0">
                  <a:pos x="2149" y="1103"/>
                </a:cxn>
                <a:cxn ang="0">
                  <a:pos x="2623" y="1103"/>
                </a:cxn>
                <a:cxn ang="0">
                  <a:pos x="3097" y="1103"/>
                </a:cxn>
                <a:cxn ang="0">
                  <a:pos x="2549" y="356"/>
                </a:cxn>
                <a:cxn ang="0">
                  <a:pos x="2149" y="1103"/>
                </a:cxn>
                <a:cxn ang="0">
                  <a:pos x="3838" y="1121"/>
                </a:cxn>
                <a:cxn ang="0">
                  <a:pos x="4180" y="802"/>
                </a:cxn>
                <a:cxn ang="0">
                  <a:pos x="5052" y="802"/>
                </a:cxn>
                <a:cxn ang="0">
                  <a:pos x="5019" y="975"/>
                </a:cxn>
                <a:cxn ang="0">
                  <a:pos x="4496" y="666"/>
                </a:cxn>
                <a:cxn ang="0">
                  <a:pos x="5405" y="1103"/>
                </a:cxn>
                <a:cxn ang="0">
                  <a:pos x="5888" y="1103"/>
                </a:cxn>
                <a:cxn ang="0">
                  <a:pos x="5395" y="374"/>
                </a:cxn>
                <a:cxn ang="0">
                  <a:pos x="6398" y="1121"/>
                </a:cxn>
                <a:cxn ang="0">
                  <a:pos x="6342" y="529"/>
                </a:cxn>
                <a:cxn ang="0">
                  <a:pos x="6159" y="163"/>
                </a:cxn>
                <a:cxn ang="0">
                  <a:pos x="7387" y="802"/>
                </a:cxn>
                <a:cxn ang="0">
                  <a:pos x="7353" y="975"/>
                </a:cxn>
                <a:cxn ang="0">
                  <a:pos x="6831" y="666"/>
                </a:cxn>
                <a:cxn ang="0">
                  <a:pos x="214" y="2702"/>
                </a:cxn>
                <a:cxn ang="0">
                  <a:pos x="633" y="1627"/>
                </a:cxn>
                <a:cxn ang="0">
                  <a:pos x="711" y="2292"/>
                </a:cxn>
                <a:cxn ang="0">
                  <a:pos x="1542" y="2119"/>
                </a:cxn>
                <a:cxn ang="0">
                  <a:pos x="2005" y="2119"/>
                </a:cxn>
                <a:cxn ang="0">
                  <a:pos x="2060" y="1955"/>
                </a:cxn>
                <a:cxn ang="0">
                  <a:pos x="1365" y="1973"/>
                </a:cxn>
                <a:cxn ang="0">
                  <a:pos x="2479" y="2190"/>
                </a:cxn>
                <a:cxn ang="0">
                  <a:pos x="2740" y="2720"/>
                </a:cxn>
                <a:cxn ang="0">
                  <a:pos x="3032" y="2066"/>
                </a:cxn>
                <a:cxn ang="0">
                  <a:pos x="3644" y="2543"/>
                </a:cxn>
                <a:cxn ang="0">
                  <a:pos x="3644" y="1973"/>
                </a:cxn>
                <a:cxn ang="0">
                  <a:pos x="3111" y="1973"/>
                </a:cxn>
                <a:cxn ang="0">
                  <a:pos x="4147" y="1955"/>
                </a:cxn>
                <a:cxn ang="0">
                  <a:pos x="4129" y="2575"/>
                </a:cxn>
                <a:cxn ang="0">
                  <a:pos x="4306" y="2265"/>
                </a:cxn>
                <a:cxn ang="0">
                  <a:pos x="5037" y="2128"/>
                </a:cxn>
                <a:cxn ang="0">
                  <a:pos x="4841" y="2088"/>
                </a:cxn>
                <a:cxn ang="0">
                  <a:pos x="5974" y="2702"/>
                </a:cxn>
                <a:cxn ang="0">
                  <a:pos x="5540" y="1955"/>
                </a:cxn>
                <a:cxn ang="0">
                  <a:pos x="5801" y="2702"/>
                </a:cxn>
                <a:cxn ang="0">
                  <a:pos x="5584" y="2556"/>
                </a:cxn>
                <a:cxn ang="0">
                  <a:pos x="6179" y="2072"/>
                </a:cxn>
                <a:cxn ang="0">
                  <a:pos x="6591" y="2248"/>
                </a:cxn>
                <a:cxn ang="0">
                  <a:pos x="6636" y="2702"/>
                </a:cxn>
                <a:cxn ang="0">
                  <a:pos x="6626" y="2376"/>
                </a:cxn>
                <a:cxn ang="0">
                  <a:pos x="7338" y="2119"/>
                </a:cxn>
                <a:cxn ang="0">
                  <a:pos x="7801" y="2119"/>
                </a:cxn>
                <a:cxn ang="0">
                  <a:pos x="7856" y="1955"/>
                </a:cxn>
                <a:cxn ang="0">
                  <a:pos x="7162" y="1973"/>
                </a:cxn>
              </a:cxnLst>
              <a:rect l="0" t="0" r="r" b="b"/>
              <a:pathLst>
                <a:path w="8119" h="2720">
                  <a:moveTo>
                    <a:pt x="1075" y="1024"/>
                  </a:moveTo>
                  <a:cubicBezTo>
                    <a:pt x="944" y="1094"/>
                    <a:pt x="796" y="1130"/>
                    <a:pt x="630" y="1130"/>
                  </a:cubicBezTo>
                  <a:cubicBezTo>
                    <a:pt x="299" y="1130"/>
                    <a:pt x="62" y="906"/>
                    <a:pt x="62" y="570"/>
                  </a:cubicBezTo>
                  <a:cubicBezTo>
                    <a:pt x="62" y="225"/>
                    <a:pt x="299" y="0"/>
                    <a:pt x="630" y="0"/>
                  </a:cubicBezTo>
                  <a:cubicBezTo>
                    <a:pt x="794" y="0"/>
                    <a:pt x="941" y="35"/>
                    <a:pt x="1054" y="136"/>
                  </a:cubicBezTo>
                  <a:cubicBezTo>
                    <a:pt x="913" y="278"/>
                    <a:pt x="913" y="278"/>
                    <a:pt x="913" y="278"/>
                  </a:cubicBezTo>
                  <a:cubicBezTo>
                    <a:pt x="844" y="212"/>
                    <a:pt x="739" y="174"/>
                    <a:pt x="632" y="174"/>
                  </a:cubicBezTo>
                  <a:cubicBezTo>
                    <a:pt x="410" y="174"/>
                    <a:pt x="263" y="344"/>
                    <a:pt x="263" y="558"/>
                  </a:cubicBezTo>
                  <a:cubicBezTo>
                    <a:pt x="263" y="787"/>
                    <a:pt x="410" y="957"/>
                    <a:pt x="632" y="957"/>
                  </a:cubicBezTo>
                  <a:cubicBezTo>
                    <a:pt x="729" y="957"/>
                    <a:pt x="817" y="939"/>
                    <a:pt x="884" y="901"/>
                  </a:cubicBezTo>
                  <a:cubicBezTo>
                    <a:pt x="884" y="647"/>
                    <a:pt x="884" y="647"/>
                    <a:pt x="884" y="647"/>
                  </a:cubicBezTo>
                  <a:cubicBezTo>
                    <a:pt x="664" y="647"/>
                    <a:pt x="664" y="647"/>
                    <a:pt x="664" y="647"/>
                  </a:cubicBezTo>
                  <a:cubicBezTo>
                    <a:pt x="664" y="474"/>
                    <a:pt x="664" y="474"/>
                    <a:pt x="664" y="474"/>
                  </a:cubicBezTo>
                  <a:cubicBezTo>
                    <a:pt x="1075" y="474"/>
                    <a:pt x="1075" y="474"/>
                    <a:pt x="1075" y="474"/>
                  </a:cubicBezTo>
                  <a:lnTo>
                    <a:pt x="1075" y="1024"/>
                  </a:lnTo>
                  <a:close/>
                  <a:moveTo>
                    <a:pt x="1987" y="802"/>
                  </a:moveTo>
                  <a:cubicBezTo>
                    <a:pt x="1987" y="752"/>
                    <a:pt x="1987" y="752"/>
                    <a:pt x="1987" y="752"/>
                  </a:cubicBezTo>
                  <a:cubicBezTo>
                    <a:pt x="1987" y="499"/>
                    <a:pt x="1848" y="356"/>
                    <a:pt x="1645" y="356"/>
                  </a:cubicBezTo>
                  <a:cubicBezTo>
                    <a:pt x="1425" y="356"/>
                    <a:pt x="1248" y="509"/>
                    <a:pt x="1248" y="739"/>
                  </a:cubicBezTo>
                  <a:cubicBezTo>
                    <a:pt x="1248" y="968"/>
                    <a:pt x="1425" y="1121"/>
                    <a:pt x="1645" y="1121"/>
                  </a:cubicBezTo>
                  <a:cubicBezTo>
                    <a:pt x="1760" y="1121"/>
                    <a:pt x="1868" y="1080"/>
                    <a:pt x="1953" y="975"/>
                  </a:cubicBezTo>
                  <a:cubicBezTo>
                    <a:pt x="1822" y="877"/>
                    <a:pt x="1822" y="877"/>
                    <a:pt x="1822" y="877"/>
                  </a:cubicBezTo>
                  <a:cubicBezTo>
                    <a:pt x="1777" y="933"/>
                    <a:pt x="1718" y="975"/>
                    <a:pt x="1627" y="975"/>
                  </a:cubicBezTo>
                  <a:cubicBezTo>
                    <a:pt x="1525" y="975"/>
                    <a:pt x="1443" y="910"/>
                    <a:pt x="1431" y="802"/>
                  </a:cubicBezTo>
                  <a:lnTo>
                    <a:pt x="1987" y="802"/>
                  </a:lnTo>
                  <a:close/>
                  <a:moveTo>
                    <a:pt x="1431" y="666"/>
                  </a:moveTo>
                  <a:cubicBezTo>
                    <a:pt x="1444" y="561"/>
                    <a:pt x="1511" y="493"/>
                    <a:pt x="1619" y="493"/>
                  </a:cubicBezTo>
                  <a:cubicBezTo>
                    <a:pt x="1733" y="493"/>
                    <a:pt x="1803" y="559"/>
                    <a:pt x="1804" y="666"/>
                  </a:cubicBezTo>
                  <a:lnTo>
                    <a:pt x="1431" y="666"/>
                  </a:lnTo>
                  <a:close/>
                  <a:moveTo>
                    <a:pt x="2149" y="1103"/>
                  </a:moveTo>
                  <a:cubicBezTo>
                    <a:pt x="2331" y="1103"/>
                    <a:pt x="2331" y="1103"/>
                    <a:pt x="2331" y="1103"/>
                  </a:cubicBezTo>
                  <a:cubicBezTo>
                    <a:pt x="2331" y="705"/>
                    <a:pt x="2331" y="705"/>
                    <a:pt x="2331" y="705"/>
                  </a:cubicBezTo>
                  <a:cubicBezTo>
                    <a:pt x="2331" y="608"/>
                    <a:pt x="2378" y="520"/>
                    <a:pt x="2499" y="520"/>
                  </a:cubicBezTo>
                  <a:cubicBezTo>
                    <a:pt x="2587" y="520"/>
                    <a:pt x="2623" y="579"/>
                    <a:pt x="2623" y="669"/>
                  </a:cubicBezTo>
                  <a:cubicBezTo>
                    <a:pt x="2623" y="1103"/>
                    <a:pt x="2623" y="1103"/>
                    <a:pt x="2623" y="1103"/>
                  </a:cubicBezTo>
                  <a:cubicBezTo>
                    <a:pt x="2805" y="1103"/>
                    <a:pt x="2805" y="1103"/>
                    <a:pt x="2805" y="1103"/>
                  </a:cubicBezTo>
                  <a:cubicBezTo>
                    <a:pt x="2805" y="708"/>
                    <a:pt x="2805" y="708"/>
                    <a:pt x="2805" y="708"/>
                  </a:cubicBezTo>
                  <a:cubicBezTo>
                    <a:pt x="2805" y="614"/>
                    <a:pt x="2848" y="520"/>
                    <a:pt x="2962" y="520"/>
                  </a:cubicBezTo>
                  <a:cubicBezTo>
                    <a:pt x="3070" y="520"/>
                    <a:pt x="3097" y="599"/>
                    <a:pt x="3097" y="690"/>
                  </a:cubicBezTo>
                  <a:cubicBezTo>
                    <a:pt x="3097" y="1103"/>
                    <a:pt x="3097" y="1103"/>
                    <a:pt x="3097" y="1103"/>
                  </a:cubicBezTo>
                  <a:cubicBezTo>
                    <a:pt x="3279" y="1103"/>
                    <a:pt x="3279" y="1103"/>
                    <a:pt x="3279" y="1103"/>
                  </a:cubicBezTo>
                  <a:cubicBezTo>
                    <a:pt x="3279" y="669"/>
                    <a:pt x="3279" y="669"/>
                    <a:pt x="3279" y="669"/>
                  </a:cubicBezTo>
                  <a:cubicBezTo>
                    <a:pt x="3279" y="494"/>
                    <a:pt x="3211" y="356"/>
                    <a:pt x="3017" y="356"/>
                  </a:cubicBezTo>
                  <a:cubicBezTo>
                    <a:pt x="2907" y="356"/>
                    <a:pt x="2830" y="398"/>
                    <a:pt x="2777" y="491"/>
                  </a:cubicBezTo>
                  <a:cubicBezTo>
                    <a:pt x="2739" y="400"/>
                    <a:pt x="2661" y="356"/>
                    <a:pt x="2549" y="356"/>
                  </a:cubicBezTo>
                  <a:cubicBezTo>
                    <a:pt x="2427" y="356"/>
                    <a:pt x="2357" y="420"/>
                    <a:pt x="2325" y="488"/>
                  </a:cubicBezTo>
                  <a:cubicBezTo>
                    <a:pt x="2322" y="488"/>
                    <a:pt x="2322" y="488"/>
                    <a:pt x="2322" y="488"/>
                  </a:cubicBezTo>
                  <a:cubicBezTo>
                    <a:pt x="2322" y="374"/>
                    <a:pt x="2322" y="374"/>
                    <a:pt x="2322" y="374"/>
                  </a:cubicBezTo>
                  <a:cubicBezTo>
                    <a:pt x="2149" y="374"/>
                    <a:pt x="2149" y="374"/>
                    <a:pt x="2149" y="374"/>
                  </a:cubicBezTo>
                  <a:lnTo>
                    <a:pt x="2149" y="1103"/>
                  </a:lnTo>
                  <a:close/>
                  <a:moveTo>
                    <a:pt x="4180" y="802"/>
                  </a:moveTo>
                  <a:cubicBezTo>
                    <a:pt x="4180" y="752"/>
                    <a:pt x="4180" y="752"/>
                    <a:pt x="4180" y="752"/>
                  </a:cubicBezTo>
                  <a:cubicBezTo>
                    <a:pt x="4180" y="499"/>
                    <a:pt x="4042" y="356"/>
                    <a:pt x="3838" y="356"/>
                  </a:cubicBezTo>
                  <a:cubicBezTo>
                    <a:pt x="3618" y="356"/>
                    <a:pt x="3442" y="509"/>
                    <a:pt x="3442" y="739"/>
                  </a:cubicBezTo>
                  <a:cubicBezTo>
                    <a:pt x="3442" y="968"/>
                    <a:pt x="3618" y="1121"/>
                    <a:pt x="3838" y="1121"/>
                  </a:cubicBezTo>
                  <a:cubicBezTo>
                    <a:pt x="3954" y="1121"/>
                    <a:pt x="4062" y="1080"/>
                    <a:pt x="4147" y="975"/>
                  </a:cubicBezTo>
                  <a:cubicBezTo>
                    <a:pt x="4016" y="877"/>
                    <a:pt x="4016" y="877"/>
                    <a:pt x="4016" y="877"/>
                  </a:cubicBezTo>
                  <a:cubicBezTo>
                    <a:pt x="3971" y="933"/>
                    <a:pt x="3911" y="975"/>
                    <a:pt x="3820" y="975"/>
                  </a:cubicBezTo>
                  <a:cubicBezTo>
                    <a:pt x="3718" y="975"/>
                    <a:pt x="3636" y="910"/>
                    <a:pt x="3624" y="802"/>
                  </a:cubicBezTo>
                  <a:lnTo>
                    <a:pt x="4180" y="802"/>
                  </a:lnTo>
                  <a:close/>
                  <a:moveTo>
                    <a:pt x="3624" y="666"/>
                  </a:moveTo>
                  <a:cubicBezTo>
                    <a:pt x="3638" y="561"/>
                    <a:pt x="3705" y="493"/>
                    <a:pt x="3813" y="493"/>
                  </a:cubicBezTo>
                  <a:cubicBezTo>
                    <a:pt x="3926" y="493"/>
                    <a:pt x="3996" y="559"/>
                    <a:pt x="3998" y="666"/>
                  </a:cubicBezTo>
                  <a:lnTo>
                    <a:pt x="3624" y="666"/>
                  </a:lnTo>
                  <a:close/>
                  <a:moveTo>
                    <a:pt x="5052" y="802"/>
                  </a:moveTo>
                  <a:cubicBezTo>
                    <a:pt x="5052" y="752"/>
                    <a:pt x="5052" y="752"/>
                    <a:pt x="5052" y="752"/>
                  </a:cubicBezTo>
                  <a:cubicBezTo>
                    <a:pt x="5052" y="499"/>
                    <a:pt x="4914" y="356"/>
                    <a:pt x="4710" y="356"/>
                  </a:cubicBezTo>
                  <a:cubicBezTo>
                    <a:pt x="4490" y="356"/>
                    <a:pt x="4314" y="509"/>
                    <a:pt x="4314" y="739"/>
                  </a:cubicBezTo>
                  <a:cubicBezTo>
                    <a:pt x="4314" y="968"/>
                    <a:pt x="4490" y="1121"/>
                    <a:pt x="4710" y="1121"/>
                  </a:cubicBezTo>
                  <a:cubicBezTo>
                    <a:pt x="4826" y="1121"/>
                    <a:pt x="4934" y="1080"/>
                    <a:pt x="5019" y="975"/>
                  </a:cubicBezTo>
                  <a:cubicBezTo>
                    <a:pt x="4888" y="877"/>
                    <a:pt x="4888" y="877"/>
                    <a:pt x="4888" y="877"/>
                  </a:cubicBezTo>
                  <a:cubicBezTo>
                    <a:pt x="4842" y="933"/>
                    <a:pt x="4783" y="975"/>
                    <a:pt x="4692" y="975"/>
                  </a:cubicBezTo>
                  <a:cubicBezTo>
                    <a:pt x="4590" y="975"/>
                    <a:pt x="4508" y="910"/>
                    <a:pt x="4496" y="802"/>
                  </a:cubicBezTo>
                  <a:lnTo>
                    <a:pt x="5052" y="802"/>
                  </a:lnTo>
                  <a:close/>
                  <a:moveTo>
                    <a:pt x="4496" y="666"/>
                  </a:moveTo>
                  <a:cubicBezTo>
                    <a:pt x="4510" y="561"/>
                    <a:pt x="4577" y="493"/>
                    <a:pt x="4684" y="493"/>
                  </a:cubicBezTo>
                  <a:cubicBezTo>
                    <a:pt x="4798" y="493"/>
                    <a:pt x="4868" y="559"/>
                    <a:pt x="4870" y="666"/>
                  </a:cubicBezTo>
                  <a:lnTo>
                    <a:pt x="4496" y="666"/>
                  </a:lnTo>
                  <a:close/>
                  <a:moveTo>
                    <a:pt x="5222" y="1103"/>
                  </a:moveTo>
                  <a:cubicBezTo>
                    <a:pt x="5405" y="1103"/>
                    <a:pt x="5405" y="1103"/>
                    <a:pt x="5405" y="1103"/>
                  </a:cubicBezTo>
                  <a:cubicBezTo>
                    <a:pt x="5405" y="705"/>
                    <a:pt x="5405" y="705"/>
                    <a:pt x="5405" y="705"/>
                  </a:cubicBezTo>
                  <a:cubicBezTo>
                    <a:pt x="5405" y="608"/>
                    <a:pt x="5452" y="520"/>
                    <a:pt x="5572" y="520"/>
                  </a:cubicBezTo>
                  <a:cubicBezTo>
                    <a:pt x="5699" y="520"/>
                    <a:pt x="5705" y="654"/>
                    <a:pt x="5705" y="734"/>
                  </a:cubicBezTo>
                  <a:cubicBezTo>
                    <a:pt x="5705" y="1103"/>
                    <a:pt x="5705" y="1103"/>
                    <a:pt x="5705" y="1103"/>
                  </a:cubicBezTo>
                  <a:cubicBezTo>
                    <a:pt x="5888" y="1103"/>
                    <a:pt x="5888" y="1103"/>
                    <a:pt x="5888" y="1103"/>
                  </a:cubicBezTo>
                  <a:cubicBezTo>
                    <a:pt x="5888" y="643"/>
                    <a:pt x="5888" y="643"/>
                    <a:pt x="5888" y="643"/>
                  </a:cubicBezTo>
                  <a:cubicBezTo>
                    <a:pt x="5888" y="494"/>
                    <a:pt x="5818" y="356"/>
                    <a:pt x="5622" y="356"/>
                  </a:cubicBezTo>
                  <a:cubicBezTo>
                    <a:pt x="5500" y="356"/>
                    <a:pt x="5432" y="418"/>
                    <a:pt x="5398" y="491"/>
                  </a:cubicBezTo>
                  <a:cubicBezTo>
                    <a:pt x="5395" y="491"/>
                    <a:pt x="5395" y="491"/>
                    <a:pt x="5395" y="491"/>
                  </a:cubicBezTo>
                  <a:cubicBezTo>
                    <a:pt x="5395" y="374"/>
                    <a:pt x="5395" y="374"/>
                    <a:pt x="5395" y="374"/>
                  </a:cubicBezTo>
                  <a:cubicBezTo>
                    <a:pt x="5222" y="374"/>
                    <a:pt x="5222" y="374"/>
                    <a:pt x="5222" y="374"/>
                  </a:cubicBezTo>
                  <a:lnTo>
                    <a:pt x="5222" y="1103"/>
                  </a:lnTo>
                  <a:close/>
                  <a:moveTo>
                    <a:pt x="6159" y="529"/>
                  </a:moveTo>
                  <a:cubicBezTo>
                    <a:pt x="6159" y="863"/>
                    <a:pt x="6159" y="863"/>
                    <a:pt x="6159" y="863"/>
                  </a:cubicBezTo>
                  <a:cubicBezTo>
                    <a:pt x="6159" y="1035"/>
                    <a:pt x="6205" y="1121"/>
                    <a:pt x="6398" y="1121"/>
                  </a:cubicBezTo>
                  <a:cubicBezTo>
                    <a:pt x="6441" y="1121"/>
                    <a:pt x="6504" y="1115"/>
                    <a:pt x="6542" y="1097"/>
                  </a:cubicBezTo>
                  <a:cubicBezTo>
                    <a:pt x="6542" y="944"/>
                    <a:pt x="6542" y="944"/>
                    <a:pt x="6542" y="944"/>
                  </a:cubicBezTo>
                  <a:cubicBezTo>
                    <a:pt x="6519" y="960"/>
                    <a:pt x="6475" y="966"/>
                    <a:pt x="6444" y="966"/>
                  </a:cubicBezTo>
                  <a:cubicBezTo>
                    <a:pt x="6363" y="966"/>
                    <a:pt x="6342" y="921"/>
                    <a:pt x="6342" y="848"/>
                  </a:cubicBezTo>
                  <a:cubicBezTo>
                    <a:pt x="6342" y="529"/>
                    <a:pt x="6342" y="529"/>
                    <a:pt x="6342" y="529"/>
                  </a:cubicBezTo>
                  <a:cubicBezTo>
                    <a:pt x="6542" y="529"/>
                    <a:pt x="6542" y="529"/>
                    <a:pt x="6542" y="529"/>
                  </a:cubicBezTo>
                  <a:cubicBezTo>
                    <a:pt x="6542" y="374"/>
                    <a:pt x="6542" y="374"/>
                    <a:pt x="6542" y="374"/>
                  </a:cubicBezTo>
                  <a:cubicBezTo>
                    <a:pt x="6342" y="374"/>
                    <a:pt x="6342" y="374"/>
                    <a:pt x="6342" y="374"/>
                  </a:cubicBezTo>
                  <a:cubicBezTo>
                    <a:pt x="6342" y="163"/>
                    <a:pt x="6342" y="163"/>
                    <a:pt x="6342" y="163"/>
                  </a:cubicBezTo>
                  <a:cubicBezTo>
                    <a:pt x="6159" y="163"/>
                    <a:pt x="6159" y="163"/>
                    <a:pt x="6159" y="163"/>
                  </a:cubicBezTo>
                  <a:cubicBezTo>
                    <a:pt x="6159" y="374"/>
                    <a:pt x="6159" y="374"/>
                    <a:pt x="6159" y="374"/>
                  </a:cubicBezTo>
                  <a:cubicBezTo>
                    <a:pt x="6009" y="374"/>
                    <a:pt x="6009" y="374"/>
                    <a:pt x="6009" y="374"/>
                  </a:cubicBezTo>
                  <a:cubicBezTo>
                    <a:pt x="6009" y="529"/>
                    <a:pt x="6009" y="529"/>
                    <a:pt x="6009" y="529"/>
                  </a:cubicBezTo>
                  <a:lnTo>
                    <a:pt x="6159" y="529"/>
                  </a:lnTo>
                  <a:close/>
                  <a:moveTo>
                    <a:pt x="7387" y="802"/>
                  </a:moveTo>
                  <a:cubicBezTo>
                    <a:pt x="7387" y="752"/>
                    <a:pt x="7387" y="752"/>
                    <a:pt x="7387" y="752"/>
                  </a:cubicBezTo>
                  <a:cubicBezTo>
                    <a:pt x="7387" y="499"/>
                    <a:pt x="7249" y="356"/>
                    <a:pt x="7045" y="356"/>
                  </a:cubicBezTo>
                  <a:cubicBezTo>
                    <a:pt x="6825" y="356"/>
                    <a:pt x="6649" y="509"/>
                    <a:pt x="6649" y="739"/>
                  </a:cubicBezTo>
                  <a:cubicBezTo>
                    <a:pt x="6649" y="968"/>
                    <a:pt x="6825" y="1121"/>
                    <a:pt x="7045" y="1121"/>
                  </a:cubicBezTo>
                  <a:cubicBezTo>
                    <a:pt x="7160" y="1121"/>
                    <a:pt x="7268" y="1080"/>
                    <a:pt x="7353" y="975"/>
                  </a:cubicBezTo>
                  <a:cubicBezTo>
                    <a:pt x="7223" y="877"/>
                    <a:pt x="7223" y="877"/>
                    <a:pt x="7223" y="877"/>
                  </a:cubicBezTo>
                  <a:cubicBezTo>
                    <a:pt x="7177" y="933"/>
                    <a:pt x="7118" y="975"/>
                    <a:pt x="7027" y="975"/>
                  </a:cubicBezTo>
                  <a:cubicBezTo>
                    <a:pt x="6925" y="975"/>
                    <a:pt x="6843" y="910"/>
                    <a:pt x="6831" y="802"/>
                  </a:cubicBezTo>
                  <a:lnTo>
                    <a:pt x="7387" y="802"/>
                  </a:lnTo>
                  <a:close/>
                  <a:moveTo>
                    <a:pt x="6831" y="666"/>
                  </a:moveTo>
                  <a:cubicBezTo>
                    <a:pt x="6844" y="561"/>
                    <a:pt x="6911" y="493"/>
                    <a:pt x="7019" y="493"/>
                  </a:cubicBezTo>
                  <a:cubicBezTo>
                    <a:pt x="7133" y="493"/>
                    <a:pt x="7203" y="559"/>
                    <a:pt x="7204" y="666"/>
                  </a:cubicBezTo>
                  <a:lnTo>
                    <a:pt x="6831" y="666"/>
                  </a:lnTo>
                  <a:close/>
                  <a:moveTo>
                    <a:pt x="0" y="2702"/>
                  </a:moveTo>
                  <a:cubicBezTo>
                    <a:pt x="214" y="2702"/>
                    <a:pt x="214" y="2702"/>
                    <a:pt x="214" y="2702"/>
                  </a:cubicBezTo>
                  <a:cubicBezTo>
                    <a:pt x="311" y="2456"/>
                    <a:pt x="311" y="2456"/>
                    <a:pt x="311" y="2456"/>
                  </a:cubicBezTo>
                  <a:cubicBezTo>
                    <a:pt x="777" y="2456"/>
                    <a:pt x="777" y="2456"/>
                    <a:pt x="777" y="2456"/>
                  </a:cubicBezTo>
                  <a:cubicBezTo>
                    <a:pt x="878" y="2702"/>
                    <a:pt x="878" y="2702"/>
                    <a:pt x="878" y="2702"/>
                  </a:cubicBezTo>
                  <a:cubicBezTo>
                    <a:pt x="1096" y="2702"/>
                    <a:pt x="1096" y="2702"/>
                    <a:pt x="1096" y="2702"/>
                  </a:cubicBezTo>
                  <a:cubicBezTo>
                    <a:pt x="633" y="1627"/>
                    <a:pt x="633" y="1627"/>
                    <a:pt x="633" y="1627"/>
                  </a:cubicBezTo>
                  <a:cubicBezTo>
                    <a:pt x="468" y="1627"/>
                    <a:pt x="468" y="1627"/>
                    <a:pt x="468" y="1627"/>
                  </a:cubicBezTo>
                  <a:lnTo>
                    <a:pt x="0" y="2702"/>
                  </a:lnTo>
                  <a:close/>
                  <a:moveTo>
                    <a:pt x="376" y="2292"/>
                  </a:moveTo>
                  <a:cubicBezTo>
                    <a:pt x="545" y="1855"/>
                    <a:pt x="545" y="1855"/>
                    <a:pt x="545" y="1855"/>
                  </a:cubicBezTo>
                  <a:cubicBezTo>
                    <a:pt x="711" y="2292"/>
                    <a:pt x="711" y="2292"/>
                    <a:pt x="711" y="2292"/>
                  </a:cubicBezTo>
                  <a:lnTo>
                    <a:pt x="376" y="2292"/>
                  </a:lnTo>
                  <a:close/>
                  <a:moveTo>
                    <a:pt x="1192" y="2702"/>
                  </a:moveTo>
                  <a:cubicBezTo>
                    <a:pt x="1375" y="2702"/>
                    <a:pt x="1375" y="2702"/>
                    <a:pt x="1375" y="2702"/>
                  </a:cubicBezTo>
                  <a:cubicBezTo>
                    <a:pt x="1375" y="2304"/>
                    <a:pt x="1375" y="2304"/>
                    <a:pt x="1375" y="2304"/>
                  </a:cubicBezTo>
                  <a:cubicBezTo>
                    <a:pt x="1375" y="2207"/>
                    <a:pt x="1422" y="2119"/>
                    <a:pt x="1542" y="2119"/>
                  </a:cubicBezTo>
                  <a:cubicBezTo>
                    <a:pt x="1630" y="2119"/>
                    <a:pt x="1666" y="2178"/>
                    <a:pt x="1666" y="2268"/>
                  </a:cubicBezTo>
                  <a:cubicBezTo>
                    <a:pt x="1666" y="2702"/>
                    <a:pt x="1666" y="2702"/>
                    <a:pt x="1666" y="2702"/>
                  </a:cubicBezTo>
                  <a:cubicBezTo>
                    <a:pt x="1848" y="2702"/>
                    <a:pt x="1848" y="2702"/>
                    <a:pt x="1848" y="2702"/>
                  </a:cubicBezTo>
                  <a:cubicBezTo>
                    <a:pt x="1848" y="2307"/>
                    <a:pt x="1848" y="2307"/>
                    <a:pt x="1848" y="2307"/>
                  </a:cubicBezTo>
                  <a:cubicBezTo>
                    <a:pt x="1848" y="2213"/>
                    <a:pt x="1891" y="2119"/>
                    <a:pt x="2005" y="2119"/>
                  </a:cubicBezTo>
                  <a:cubicBezTo>
                    <a:pt x="2113" y="2119"/>
                    <a:pt x="2140" y="2198"/>
                    <a:pt x="2140" y="2289"/>
                  </a:cubicBezTo>
                  <a:cubicBezTo>
                    <a:pt x="2140" y="2702"/>
                    <a:pt x="2140" y="2702"/>
                    <a:pt x="2140" y="2702"/>
                  </a:cubicBezTo>
                  <a:cubicBezTo>
                    <a:pt x="2322" y="2702"/>
                    <a:pt x="2322" y="2702"/>
                    <a:pt x="2322" y="2702"/>
                  </a:cubicBezTo>
                  <a:cubicBezTo>
                    <a:pt x="2322" y="2268"/>
                    <a:pt x="2322" y="2268"/>
                    <a:pt x="2322" y="2268"/>
                  </a:cubicBezTo>
                  <a:cubicBezTo>
                    <a:pt x="2322" y="2093"/>
                    <a:pt x="2254" y="1955"/>
                    <a:pt x="2060" y="1955"/>
                  </a:cubicBezTo>
                  <a:cubicBezTo>
                    <a:pt x="1950" y="1955"/>
                    <a:pt x="1873" y="1997"/>
                    <a:pt x="1820" y="2090"/>
                  </a:cubicBezTo>
                  <a:cubicBezTo>
                    <a:pt x="1782" y="1999"/>
                    <a:pt x="1704" y="1955"/>
                    <a:pt x="1592" y="1955"/>
                  </a:cubicBezTo>
                  <a:cubicBezTo>
                    <a:pt x="1470" y="1955"/>
                    <a:pt x="1400" y="2019"/>
                    <a:pt x="1368" y="2087"/>
                  </a:cubicBezTo>
                  <a:cubicBezTo>
                    <a:pt x="1365" y="2087"/>
                    <a:pt x="1365" y="2087"/>
                    <a:pt x="1365" y="2087"/>
                  </a:cubicBezTo>
                  <a:cubicBezTo>
                    <a:pt x="1365" y="1973"/>
                    <a:pt x="1365" y="1973"/>
                    <a:pt x="1365" y="1973"/>
                  </a:cubicBezTo>
                  <a:cubicBezTo>
                    <a:pt x="1192" y="1973"/>
                    <a:pt x="1192" y="1973"/>
                    <a:pt x="1192" y="1973"/>
                  </a:cubicBezTo>
                  <a:lnTo>
                    <a:pt x="1192" y="2702"/>
                  </a:lnTo>
                  <a:close/>
                  <a:moveTo>
                    <a:pt x="3032" y="2066"/>
                  </a:moveTo>
                  <a:cubicBezTo>
                    <a:pt x="2972" y="1985"/>
                    <a:pt x="2869" y="1955"/>
                    <a:pt x="2772" y="1955"/>
                  </a:cubicBezTo>
                  <a:cubicBezTo>
                    <a:pt x="2625" y="1955"/>
                    <a:pt x="2479" y="2028"/>
                    <a:pt x="2479" y="2190"/>
                  </a:cubicBezTo>
                  <a:cubicBezTo>
                    <a:pt x="2479" y="2468"/>
                    <a:pt x="2872" y="2350"/>
                    <a:pt x="2872" y="2500"/>
                  </a:cubicBezTo>
                  <a:cubicBezTo>
                    <a:pt x="2872" y="2558"/>
                    <a:pt x="2804" y="2584"/>
                    <a:pt x="2751" y="2584"/>
                  </a:cubicBezTo>
                  <a:cubicBezTo>
                    <a:pt x="2673" y="2584"/>
                    <a:pt x="2625" y="2546"/>
                    <a:pt x="2578" y="2494"/>
                  </a:cubicBezTo>
                  <a:cubicBezTo>
                    <a:pt x="2456" y="2608"/>
                    <a:pt x="2456" y="2608"/>
                    <a:pt x="2456" y="2608"/>
                  </a:cubicBezTo>
                  <a:cubicBezTo>
                    <a:pt x="2531" y="2691"/>
                    <a:pt x="2628" y="2720"/>
                    <a:pt x="2740" y="2720"/>
                  </a:cubicBezTo>
                  <a:cubicBezTo>
                    <a:pt x="2889" y="2720"/>
                    <a:pt x="3054" y="2660"/>
                    <a:pt x="3054" y="2486"/>
                  </a:cubicBezTo>
                  <a:cubicBezTo>
                    <a:pt x="3054" y="2202"/>
                    <a:pt x="2661" y="2309"/>
                    <a:pt x="2661" y="2178"/>
                  </a:cubicBezTo>
                  <a:cubicBezTo>
                    <a:pt x="2661" y="2123"/>
                    <a:pt x="2719" y="2101"/>
                    <a:pt x="2767" y="2101"/>
                  </a:cubicBezTo>
                  <a:cubicBezTo>
                    <a:pt x="2830" y="2101"/>
                    <a:pt x="2875" y="2126"/>
                    <a:pt x="2910" y="2175"/>
                  </a:cubicBezTo>
                  <a:lnTo>
                    <a:pt x="3032" y="2066"/>
                  </a:lnTo>
                  <a:close/>
                  <a:moveTo>
                    <a:pt x="3261" y="2128"/>
                  </a:moveTo>
                  <a:cubicBezTo>
                    <a:pt x="3261" y="2462"/>
                    <a:pt x="3261" y="2462"/>
                    <a:pt x="3261" y="2462"/>
                  </a:cubicBezTo>
                  <a:cubicBezTo>
                    <a:pt x="3261" y="2634"/>
                    <a:pt x="3307" y="2720"/>
                    <a:pt x="3500" y="2720"/>
                  </a:cubicBezTo>
                  <a:cubicBezTo>
                    <a:pt x="3542" y="2720"/>
                    <a:pt x="3606" y="2714"/>
                    <a:pt x="3644" y="2696"/>
                  </a:cubicBezTo>
                  <a:cubicBezTo>
                    <a:pt x="3644" y="2543"/>
                    <a:pt x="3644" y="2543"/>
                    <a:pt x="3644" y="2543"/>
                  </a:cubicBezTo>
                  <a:cubicBezTo>
                    <a:pt x="3621" y="2559"/>
                    <a:pt x="3577" y="2565"/>
                    <a:pt x="3545" y="2565"/>
                  </a:cubicBezTo>
                  <a:cubicBezTo>
                    <a:pt x="3465" y="2565"/>
                    <a:pt x="3443" y="2520"/>
                    <a:pt x="3443" y="2447"/>
                  </a:cubicBezTo>
                  <a:cubicBezTo>
                    <a:pt x="3443" y="2128"/>
                    <a:pt x="3443" y="2128"/>
                    <a:pt x="3443" y="2128"/>
                  </a:cubicBezTo>
                  <a:cubicBezTo>
                    <a:pt x="3644" y="2128"/>
                    <a:pt x="3644" y="2128"/>
                    <a:pt x="3644" y="2128"/>
                  </a:cubicBezTo>
                  <a:cubicBezTo>
                    <a:pt x="3644" y="1973"/>
                    <a:pt x="3644" y="1973"/>
                    <a:pt x="3644" y="1973"/>
                  </a:cubicBezTo>
                  <a:cubicBezTo>
                    <a:pt x="3443" y="1973"/>
                    <a:pt x="3443" y="1973"/>
                    <a:pt x="3443" y="1973"/>
                  </a:cubicBezTo>
                  <a:cubicBezTo>
                    <a:pt x="3443" y="1762"/>
                    <a:pt x="3443" y="1762"/>
                    <a:pt x="3443" y="1762"/>
                  </a:cubicBezTo>
                  <a:cubicBezTo>
                    <a:pt x="3261" y="1762"/>
                    <a:pt x="3261" y="1762"/>
                    <a:pt x="3261" y="1762"/>
                  </a:cubicBezTo>
                  <a:cubicBezTo>
                    <a:pt x="3261" y="1973"/>
                    <a:pt x="3261" y="1973"/>
                    <a:pt x="3261" y="1973"/>
                  </a:cubicBezTo>
                  <a:cubicBezTo>
                    <a:pt x="3111" y="1973"/>
                    <a:pt x="3111" y="1973"/>
                    <a:pt x="3111" y="1973"/>
                  </a:cubicBezTo>
                  <a:cubicBezTo>
                    <a:pt x="3111" y="2128"/>
                    <a:pt x="3111" y="2128"/>
                    <a:pt x="3111" y="2128"/>
                  </a:cubicBezTo>
                  <a:lnTo>
                    <a:pt x="3261" y="2128"/>
                  </a:lnTo>
                  <a:close/>
                  <a:moveTo>
                    <a:pt x="4488" y="2401"/>
                  </a:moveTo>
                  <a:cubicBezTo>
                    <a:pt x="4488" y="2351"/>
                    <a:pt x="4488" y="2351"/>
                    <a:pt x="4488" y="2351"/>
                  </a:cubicBezTo>
                  <a:cubicBezTo>
                    <a:pt x="4488" y="2098"/>
                    <a:pt x="4350" y="1955"/>
                    <a:pt x="4147" y="1955"/>
                  </a:cubicBezTo>
                  <a:cubicBezTo>
                    <a:pt x="3926" y="1955"/>
                    <a:pt x="3750" y="2108"/>
                    <a:pt x="3750" y="2338"/>
                  </a:cubicBezTo>
                  <a:cubicBezTo>
                    <a:pt x="3750" y="2567"/>
                    <a:pt x="3926" y="2720"/>
                    <a:pt x="4147" y="2720"/>
                  </a:cubicBezTo>
                  <a:cubicBezTo>
                    <a:pt x="4262" y="2720"/>
                    <a:pt x="4370" y="2679"/>
                    <a:pt x="4455" y="2575"/>
                  </a:cubicBezTo>
                  <a:cubicBezTo>
                    <a:pt x="4324" y="2476"/>
                    <a:pt x="4324" y="2476"/>
                    <a:pt x="4324" y="2476"/>
                  </a:cubicBezTo>
                  <a:cubicBezTo>
                    <a:pt x="4279" y="2532"/>
                    <a:pt x="4220" y="2575"/>
                    <a:pt x="4129" y="2575"/>
                  </a:cubicBezTo>
                  <a:cubicBezTo>
                    <a:pt x="4027" y="2575"/>
                    <a:pt x="3945" y="2509"/>
                    <a:pt x="3932" y="2401"/>
                  </a:cubicBezTo>
                  <a:lnTo>
                    <a:pt x="4488" y="2401"/>
                  </a:lnTo>
                  <a:close/>
                  <a:moveTo>
                    <a:pt x="3932" y="2265"/>
                  </a:moveTo>
                  <a:cubicBezTo>
                    <a:pt x="3946" y="2160"/>
                    <a:pt x="4013" y="2092"/>
                    <a:pt x="4121" y="2092"/>
                  </a:cubicBezTo>
                  <a:cubicBezTo>
                    <a:pt x="4235" y="2092"/>
                    <a:pt x="4305" y="2158"/>
                    <a:pt x="4306" y="2265"/>
                  </a:cubicBezTo>
                  <a:lnTo>
                    <a:pt x="3932" y="2265"/>
                  </a:lnTo>
                  <a:close/>
                  <a:moveTo>
                    <a:pt x="4659" y="2702"/>
                  </a:moveTo>
                  <a:cubicBezTo>
                    <a:pt x="4841" y="2702"/>
                    <a:pt x="4841" y="2702"/>
                    <a:pt x="4841" y="2702"/>
                  </a:cubicBezTo>
                  <a:cubicBezTo>
                    <a:pt x="4841" y="2312"/>
                    <a:pt x="4841" y="2312"/>
                    <a:pt x="4841" y="2312"/>
                  </a:cubicBezTo>
                  <a:cubicBezTo>
                    <a:pt x="4841" y="2272"/>
                    <a:pt x="4865" y="2128"/>
                    <a:pt x="5037" y="2128"/>
                  </a:cubicBezTo>
                  <a:cubicBezTo>
                    <a:pt x="5066" y="2128"/>
                    <a:pt x="5095" y="2134"/>
                    <a:pt x="5125" y="2142"/>
                  </a:cubicBezTo>
                  <a:cubicBezTo>
                    <a:pt x="5125" y="1965"/>
                    <a:pt x="5125" y="1965"/>
                    <a:pt x="5125" y="1965"/>
                  </a:cubicBezTo>
                  <a:cubicBezTo>
                    <a:pt x="5104" y="1959"/>
                    <a:pt x="5082" y="1955"/>
                    <a:pt x="5060" y="1955"/>
                  </a:cubicBezTo>
                  <a:cubicBezTo>
                    <a:pt x="4964" y="1955"/>
                    <a:pt x="4884" y="2005"/>
                    <a:pt x="4844" y="2088"/>
                  </a:cubicBezTo>
                  <a:cubicBezTo>
                    <a:pt x="4841" y="2088"/>
                    <a:pt x="4841" y="2088"/>
                    <a:pt x="4841" y="2088"/>
                  </a:cubicBezTo>
                  <a:cubicBezTo>
                    <a:pt x="4841" y="1973"/>
                    <a:pt x="4841" y="1973"/>
                    <a:pt x="4841" y="1973"/>
                  </a:cubicBezTo>
                  <a:cubicBezTo>
                    <a:pt x="4659" y="1973"/>
                    <a:pt x="4659" y="1973"/>
                    <a:pt x="4659" y="1973"/>
                  </a:cubicBezTo>
                  <a:lnTo>
                    <a:pt x="4659" y="2702"/>
                  </a:lnTo>
                  <a:close/>
                  <a:moveTo>
                    <a:pt x="5801" y="2702"/>
                  </a:moveTo>
                  <a:cubicBezTo>
                    <a:pt x="5974" y="2702"/>
                    <a:pt x="5974" y="2702"/>
                    <a:pt x="5974" y="2702"/>
                  </a:cubicBezTo>
                  <a:cubicBezTo>
                    <a:pt x="5974" y="1554"/>
                    <a:pt x="5974" y="1554"/>
                    <a:pt x="5974" y="1554"/>
                  </a:cubicBezTo>
                  <a:cubicBezTo>
                    <a:pt x="5792" y="1554"/>
                    <a:pt x="5792" y="1554"/>
                    <a:pt x="5792" y="1554"/>
                  </a:cubicBezTo>
                  <a:cubicBezTo>
                    <a:pt x="5792" y="2066"/>
                    <a:pt x="5792" y="2066"/>
                    <a:pt x="5792" y="2066"/>
                  </a:cubicBezTo>
                  <a:cubicBezTo>
                    <a:pt x="5787" y="2066"/>
                    <a:pt x="5787" y="2066"/>
                    <a:pt x="5787" y="2066"/>
                  </a:cubicBezTo>
                  <a:cubicBezTo>
                    <a:pt x="5749" y="2019"/>
                    <a:pt x="5676" y="1955"/>
                    <a:pt x="5540" y="1955"/>
                  </a:cubicBezTo>
                  <a:cubicBezTo>
                    <a:pt x="5332" y="1955"/>
                    <a:pt x="5187" y="2122"/>
                    <a:pt x="5187" y="2338"/>
                  </a:cubicBezTo>
                  <a:cubicBezTo>
                    <a:pt x="5187" y="2553"/>
                    <a:pt x="5322" y="2720"/>
                    <a:pt x="5547" y="2720"/>
                  </a:cubicBezTo>
                  <a:cubicBezTo>
                    <a:pt x="5649" y="2720"/>
                    <a:pt x="5745" y="2681"/>
                    <a:pt x="5798" y="2593"/>
                  </a:cubicBezTo>
                  <a:cubicBezTo>
                    <a:pt x="5801" y="2593"/>
                    <a:pt x="5801" y="2593"/>
                    <a:pt x="5801" y="2593"/>
                  </a:cubicBezTo>
                  <a:lnTo>
                    <a:pt x="5801" y="2702"/>
                  </a:lnTo>
                  <a:close/>
                  <a:moveTo>
                    <a:pt x="5584" y="2556"/>
                  </a:moveTo>
                  <a:cubicBezTo>
                    <a:pt x="5450" y="2556"/>
                    <a:pt x="5370" y="2451"/>
                    <a:pt x="5370" y="2338"/>
                  </a:cubicBezTo>
                  <a:cubicBezTo>
                    <a:pt x="5370" y="2224"/>
                    <a:pt x="5450" y="2119"/>
                    <a:pt x="5584" y="2119"/>
                  </a:cubicBezTo>
                  <a:cubicBezTo>
                    <a:pt x="5717" y="2119"/>
                    <a:pt x="5798" y="2224"/>
                    <a:pt x="5798" y="2338"/>
                  </a:cubicBezTo>
                  <a:cubicBezTo>
                    <a:pt x="5798" y="2451"/>
                    <a:pt x="5717" y="2556"/>
                    <a:pt x="5584" y="2556"/>
                  </a:cubicBezTo>
                  <a:moveTo>
                    <a:pt x="6636" y="2702"/>
                  </a:moveTo>
                  <a:cubicBezTo>
                    <a:pt x="6800" y="2702"/>
                    <a:pt x="6800" y="2702"/>
                    <a:pt x="6800" y="2702"/>
                  </a:cubicBezTo>
                  <a:cubicBezTo>
                    <a:pt x="6800" y="2283"/>
                    <a:pt x="6800" y="2283"/>
                    <a:pt x="6800" y="2283"/>
                  </a:cubicBezTo>
                  <a:cubicBezTo>
                    <a:pt x="6800" y="2180"/>
                    <a:pt x="6800" y="1955"/>
                    <a:pt x="6489" y="1955"/>
                  </a:cubicBezTo>
                  <a:cubicBezTo>
                    <a:pt x="6374" y="1955"/>
                    <a:pt x="6260" y="1990"/>
                    <a:pt x="6179" y="2072"/>
                  </a:cubicBezTo>
                  <a:cubicBezTo>
                    <a:pt x="6275" y="2167"/>
                    <a:pt x="6275" y="2167"/>
                    <a:pt x="6275" y="2167"/>
                  </a:cubicBezTo>
                  <a:cubicBezTo>
                    <a:pt x="6323" y="2122"/>
                    <a:pt x="6393" y="2092"/>
                    <a:pt x="6469" y="2092"/>
                  </a:cubicBezTo>
                  <a:cubicBezTo>
                    <a:pt x="6566" y="2092"/>
                    <a:pt x="6636" y="2139"/>
                    <a:pt x="6636" y="2228"/>
                  </a:cubicBezTo>
                  <a:cubicBezTo>
                    <a:pt x="6636" y="2248"/>
                    <a:pt x="6636" y="2248"/>
                    <a:pt x="6636" y="2248"/>
                  </a:cubicBezTo>
                  <a:cubicBezTo>
                    <a:pt x="6591" y="2248"/>
                    <a:pt x="6591" y="2248"/>
                    <a:pt x="6591" y="2248"/>
                  </a:cubicBezTo>
                  <a:cubicBezTo>
                    <a:pt x="6409" y="2248"/>
                    <a:pt x="6132" y="2265"/>
                    <a:pt x="6132" y="2502"/>
                  </a:cubicBezTo>
                  <a:cubicBezTo>
                    <a:pt x="6132" y="2646"/>
                    <a:pt x="6263" y="2720"/>
                    <a:pt x="6398" y="2720"/>
                  </a:cubicBezTo>
                  <a:cubicBezTo>
                    <a:pt x="6495" y="2720"/>
                    <a:pt x="6580" y="2684"/>
                    <a:pt x="6632" y="2602"/>
                  </a:cubicBezTo>
                  <a:cubicBezTo>
                    <a:pt x="6636" y="2602"/>
                    <a:pt x="6636" y="2602"/>
                    <a:pt x="6636" y="2602"/>
                  </a:cubicBezTo>
                  <a:lnTo>
                    <a:pt x="6636" y="2702"/>
                  </a:lnTo>
                  <a:close/>
                  <a:moveTo>
                    <a:pt x="6626" y="2417"/>
                  </a:moveTo>
                  <a:cubicBezTo>
                    <a:pt x="6626" y="2518"/>
                    <a:pt x="6566" y="2584"/>
                    <a:pt x="6442" y="2584"/>
                  </a:cubicBezTo>
                  <a:cubicBezTo>
                    <a:pt x="6383" y="2584"/>
                    <a:pt x="6314" y="2555"/>
                    <a:pt x="6314" y="2488"/>
                  </a:cubicBezTo>
                  <a:cubicBezTo>
                    <a:pt x="6314" y="2383"/>
                    <a:pt x="6488" y="2376"/>
                    <a:pt x="6588" y="2376"/>
                  </a:cubicBezTo>
                  <a:cubicBezTo>
                    <a:pt x="6626" y="2376"/>
                    <a:pt x="6626" y="2376"/>
                    <a:pt x="6626" y="2376"/>
                  </a:cubicBezTo>
                  <a:lnTo>
                    <a:pt x="6626" y="2417"/>
                  </a:lnTo>
                  <a:close/>
                  <a:moveTo>
                    <a:pt x="6989" y="2702"/>
                  </a:moveTo>
                  <a:cubicBezTo>
                    <a:pt x="7171" y="2702"/>
                    <a:pt x="7171" y="2702"/>
                    <a:pt x="7171" y="2702"/>
                  </a:cubicBezTo>
                  <a:cubicBezTo>
                    <a:pt x="7171" y="2304"/>
                    <a:pt x="7171" y="2304"/>
                    <a:pt x="7171" y="2304"/>
                  </a:cubicBezTo>
                  <a:cubicBezTo>
                    <a:pt x="7171" y="2207"/>
                    <a:pt x="7218" y="2119"/>
                    <a:pt x="7338" y="2119"/>
                  </a:cubicBezTo>
                  <a:cubicBezTo>
                    <a:pt x="7426" y="2119"/>
                    <a:pt x="7463" y="2178"/>
                    <a:pt x="7463" y="2268"/>
                  </a:cubicBezTo>
                  <a:cubicBezTo>
                    <a:pt x="7463" y="2702"/>
                    <a:pt x="7463" y="2702"/>
                    <a:pt x="7463" y="2702"/>
                  </a:cubicBezTo>
                  <a:cubicBezTo>
                    <a:pt x="7645" y="2702"/>
                    <a:pt x="7645" y="2702"/>
                    <a:pt x="7645" y="2702"/>
                  </a:cubicBezTo>
                  <a:cubicBezTo>
                    <a:pt x="7645" y="2307"/>
                    <a:pt x="7645" y="2307"/>
                    <a:pt x="7645" y="2307"/>
                  </a:cubicBezTo>
                  <a:cubicBezTo>
                    <a:pt x="7645" y="2213"/>
                    <a:pt x="7687" y="2119"/>
                    <a:pt x="7801" y="2119"/>
                  </a:cubicBezTo>
                  <a:cubicBezTo>
                    <a:pt x="7909" y="2119"/>
                    <a:pt x="7936" y="2198"/>
                    <a:pt x="7936" y="2289"/>
                  </a:cubicBezTo>
                  <a:cubicBezTo>
                    <a:pt x="7936" y="2702"/>
                    <a:pt x="7936" y="2702"/>
                    <a:pt x="7936" y="2702"/>
                  </a:cubicBezTo>
                  <a:cubicBezTo>
                    <a:pt x="8119" y="2702"/>
                    <a:pt x="8119" y="2702"/>
                    <a:pt x="8119" y="2702"/>
                  </a:cubicBezTo>
                  <a:cubicBezTo>
                    <a:pt x="8119" y="2268"/>
                    <a:pt x="8119" y="2268"/>
                    <a:pt x="8119" y="2268"/>
                  </a:cubicBezTo>
                  <a:cubicBezTo>
                    <a:pt x="8119" y="2093"/>
                    <a:pt x="8051" y="1955"/>
                    <a:pt x="7856" y="1955"/>
                  </a:cubicBezTo>
                  <a:cubicBezTo>
                    <a:pt x="7747" y="1955"/>
                    <a:pt x="7669" y="1997"/>
                    <a:pt x="7616" y="2090"/>
                  </a:cubicBezTo>
                  <a:cubicBezTo>
                    <a:pt x="7578" y="1999"/>
                    <a:pt x="7501" y="1955"/>
                    <a:pt x="7388" y="1955"/>
                  </a:cubicBezTo>
                  <a:cubicBezTo>
                    <a:pt x="7267" y="1955"/>
                    <a:pt x="7197" y="2019"/>
                    <a:pt x="7165" y="2087"/>
                  </a:cubicBezTo>
                  <a:cubicBezTo>
                    <a:pt x="7162" y="2087"/>
                    <a:pt x="7162" y="2087"/>
                    <a:pt x="7162" y="2087"/>
                  </a:cubicBezTo>
                  <a:cubicBezTo>
                    <a:pt x="7162" y="1973"/>
                    <a:pt x="7162" y="1973"/>
                    <a:pt x="7162" y="1973"/>
                  </a:cubicBezTo>
                  <a:cubicBezTo>
                    <a:pt x="6989" y="1973"/>
                    <a:pt x="6989" y="1973"/>
                    <a:pt x="6989" y="1973"/>
                  </a:cubicBezTo>
                  <a:lnTo>
                    <a:pt x="6989" y="270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 name="***Tijdelijke aanduiding voor datum 3"/>
          <p:cNvSpPr>
            <a:spLocks noGrp="1" noSelect="1"/>
          </p:cNvSpPr>
          <p:nvPr>
            <p:ph type="dt" sz="half" idx="10"/>
          </p:nvPr>
        </p:nvSpPr>
        <p:spPr bwMode="gray">
          <a:xfrm>
            <a:off x="820800" y="4683600"/>
            <a:ext cx="2133600" cy="273844"/>
          </a:xfrm>
          <a:prstGeom prst="rect">
            <a:avLst/>
          </a:prstGeom>
        </p:spPr>
        <p:txBody>
          <a:bodyPr/>
          <a:lstStyle>
            <a:lvl1pPr algn="l">
              <a:defRPr sz="1600" b="1">
                <a:solidFill>
                  <a:schemeClr val="bg1"/>
                </a:solidFill>
              </a:defRPr>
            </a:lvl1pPr>
          </a:lstStyle>
          <a:p>
            <a:fld id="{4D2C3E03-5BAD-4A80-BBFA-E7F62F9B376C}" type="datetime1">
              <a:rPr lang="nl-NL" noProof="1" smtClean="0"/>
              <a:t>1-12-2022</a:t>
            </a:fld>
            <a:endParaRPr lang="nl-NL" noProof="1"/>
          </a:p>
        </p:txBody>
      </p:sp>
      <p:sp>
        <p:nvSpPr>
          <p:cNvPr id="2" name="Titel 1"/>
          <p:cNvSpPr>
            <a:spLocks noGrp="1" noSelect="1"/>
          </p:cNvSpPr>
          <p:nvPr>
            <p:ph type="ctrTitle" hasCustomPrompt="1"/>
          </p:nvPr>
        </p:nvSpPr>
        <p:spPr bwMode="gray">
          <a:xfrm>
            <a:off x="820800" y="1479600"/>
            <a:ext cx="7344000" cy="1377000"/>
          </a:xfrm>
        </p:spPr>
        <p:txBody>
          <a:bodyPr anchor="t" anchorCtr="0"/>
          <a:lstStyle>
            <a:lvl1pPr algn="l">
              <a:defRPr sz="4600">
                <a:solidFill>
                  <a:schemeClr val="bg1"/>
                </a:solidFill>
              </a:defRPr>
            </a:lvl1pPr>
          </a:lstStyle>
          <a:p>
            <a:r>
              <a:rPr lang="nl-NL" noProof="1" smtClean="0"/>
              <a:t>Titel</a:t>
            </a:r>
            <a:endParaRPr lang="nl-NL" noProof="1"/>
          </a:p>
        </p:txBody>
      </p:sp>
      <p:sp>
        <p:nvSpPr>
          <p:cNvPr id="3" name="Ondertitel 2"/>
          <p:cNvSpPr>
            <a:spLocks noGrp="1" noSelect="1"/>
          </p:cNvSpPr>
          <p:nvPr>
            <p:ph type="subTitle" idx="1" hasCustomPrompt="1"/>
          </p:nvPr>
        </p:nvSpPr>
        <p:spPr bwMode="gray">
          <a:xfrm>
            <a:off x="820800" y="3009600"/>
            <a:ext cx="7344000" cy="1314450"/>
          </a:xfrm>
        </p:spPr>
        <p:txBody>
          <a:bodyPr/>
          <a:lstStyle>
            <a:lvl1pPr marL="0" indent="0" algn="l">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
        <p:nvSpPr>
          <p:cNvPr id="32" name="Afgeronde rechthoek 31"/>
          <p:cNvSpPr>
            <a:spLocks noSelect="1"/>
          </p:cNvSpPr>
          <p:nvPr userDrawn="1"/>
        </p:nvSpPr>
        <p:spPr bwMode="gray">
          <a:xfrm>
            <a:off x="-1296624" y="90011"/>
            <a:ext cx="1188000" cy="4912063"/>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smtClean="0">
                <a:solidFill>
                  <a:schemeClr val="tx1"/>
                </a:solidFill>
              </a:rPr>
              <a:t>Deze dia  is zo gemaakt dat je zelf een afbeelding kan invoegen. </a:t>
            </a:r>
          </a:p>
          <a:p>
            <a:pPr algn="l"/>
            <a:endParaRPr lang="nl-NL" sz="900" noProof="1" smtClean="0">
              <a:solidFill>
                <a:schemeClr val="tx1"/>
              </a:solidFill>
            </a:endParaRPr>
          </a:p>
          <a:p>
            <a:pPr algn="l"/>
            <a:r>
              <a:rPr lang="nl-NL" sz="9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900" noProof="1" smtClean="0">
              <a:solidFill>
                <a:schemeClr val="tx1"/>
              </a:solidFill>
            </a:endParaRPr>
          </a:p>
          <a:p>
            <a:pPr algn="l"/>
            <a:r>
              <a:rPr lang="nl-NL" sz="900" noProof="1" smtClean="0">
                <a:solidFill>
                  <a:schemeClr val="tx1"/>
                </a:solidFill>
              </a:rPr>
              <a:t>Klik niet op Overal toepassen omdat de afbeelding dan op alle dia’s komt. Met ctrl + z kan je dit ongedaan maken.</a:t>
            </a:r>
          </a:p>
          <a:p>
            <a:pPr algn="l"/>
            <a:endParaRPr lang="nl-NL" sz="900" noProof="1" smtClean="0">
              <a:solidFill>
                <a:schemeClr val="tx1"/>
              </a:solidFill>
            </a:endParaRPr>
          </a:p>
          <a:p>
            <a:pPr algn="l"/>
            <a:r>
              <a:rPr lang="nl-NL" sz="900" noProof="1" smtClean="0">
                <a:solidFill>
                  <a:schemeClr val="tx1"/>
                </a:solidFill>
              </a:rPr>
              <a:t>Voor het mooiste resultaat is de beeldverhouding 1280 x 720 pixels. Het beeld blijft dan scherp en vervormt niet.</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smtClean="0"/>
              <a:t>Titel</a:t>
            </a:r>
            <a:endParaRPr lang="nl-NL" noProof="1"/>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
        <p:nvSpPr>
          <p:cNvPr id="2" name="Date Placeholder 1"/>
          <p:cNvSpPr>
            <a:spLocks noGrp="1" noSelect="1"/>
          </p:cNvSpPr>
          <p:nvPr>
            <p:ph type="dt" sz="half" idx="10"/>
          </p:nvPr>
        </p:nvSpPr>
        <p:spPr bwMode="gray"/>
        <p:txBody>
          <a:bodyPr/>
          <a:lstStyle/>
          <a:p>
            <a:fld id="{A7421872-0594-470E-831B-5818A68281EA}" type="datetime1">
              <a:rPr lang="nl-NL" smtClean="0"/>
              <a:t>1-12-2022</a:t>
            </a:fld>
            <a:endParaRPr lang="nl-NL" dirty="0"/>
          </a:p>
        </p:txBody>
      </p:sp>
      <p:sp>
        <p:nvSpPr>
          <p:cNvPr id="3" name="Footer Placeholder 2"/>
          <p:cNvSpPr>
            <a:spLocks noGrp="1" noSelect="1"/>
          </p:cNvSpPr>
          <p:nvPr>
            <p:ph type="ftr" sz="quarter" idx="11"/>
          </p:nvPr>
        </p:nvSpPr>
        <p:spPr bwMode="gray"/>
        <p:txBody>
          <a:bodyPr/>
          <a:lstStyle/>
          <a:p>
            <a:r>
              <a:rPr lang="nl-NL" smtClean="0"/>
              <a:t>Via Invoegen | Koptekst en voettekst kunt u de tekst wijzigen</a:t>
            </a:r>
            <a:endParaRPr lang="nl-NL" dirty="0"/>
          </a:p>
        </p:txBody>
      </p:sp>
      <p:sp>
        <p:nvSpPr>
          <p:cNvPr id="4" name="Slide Number Placeholder 3"/>
          <p:cNvSpPr>
            <a:spLocks noGrp="1" noSelect="1"/>
          </p:cNvSpPr>
          <p:nvPr>
            <p:ph type="sldNum" sz="quarter" idx="12"/>
          </p:nvPr>
        </p:nvSpPr>
        <p:spPr bwMode="gray"/>
        <p:txBody>
          <a:bodyPr/>
          <a:lstStyle/>
          <a:p>
            <a:pPr algn="l"/>
            <a:r>
              <a:rPr lang="nl-NL"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noSelect="1"/>
          </p:cNvSpPr>
          <p:nvPr>
            <p:ph type="dt" sz="half" idx="10"/>
          </p:nvPr>
        </p:nvSpPr>
        <p:spPr bwMode="gray"/>
        <p:txBody>
          <a:bodyPr/>
          <a:lstStyle/>
          <a:p>
            <a:fld id="{161C6E02-F462-4BC1-A7B8-71E4168A406A}" type="datetime1">
              <a:rPr lang="nl-NL" smtClean="0"/>
              <a:t>1-12-2022</a:t>
            </a:fld>
            <a:endParaRPr lang="nl-NL" dirty="0"/>
          </a:p>
        </p:txBody>
      </p:sp>
      <p:sp>
        <p:nvSpPr>
          <p:cNvPr id="3" name="Footer Placeholder 2"/>
          <p:cNvSpPr>
            <a:spLocks noGrp="1" noSelect="1"/>
          </p:cNvSpPr>
          <p:nvPr>
            <p:ph type="ftr" sz="quarter" idx="11"/>
          </p:nvPr>
        </p:nvSpPr>
        <p:spPr bwMode="gray"/>
        <p:txBody>
          <a:bodyPr/>
          <a:lstStyle/>
          <a:p>
            <a:r>
              <a:rPr lang="nl-NL" smtClean="0"/>
              <a:t>Via Invoegen | Koptekst en voettekst kunt u de tekst wijzigen</a:t>
            </a:r>
            <a:endParaRPr lang="nl-NL" dirty="0"/>
          </a:p>
        </p:txBody>
      </p:sp>
      <p:sp>
        <p:nvSpPr>
          <p:cNvPr id="4" name="Slide Number Placeholder 3"/>
          <p:cNvSpPr>
            <a:spLocks noGrp="1" noSelect="1"/>
          </p:cNvSpPr>
          <p:nvPr>
            <p:ph type="sldNum" sz="quarter" idx="12"/>
          </p:nvPr>
        </p:nvSpPr>
        <p:spPr bwMode="gray"/>
        <p:txBody>
          <a:bodyPr/>
          <a:lstStyle/>
          <a:p>
            <a:pPr algn="l"/>
            <a:r>
              <a:rPr lang="nl-NL"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ox (2)">
  <p:cSld name="Box (2)">
    <p:spTree>
      <p:nvGrpSpPr>
        <p:cNvPr id="1" name="Shape 83"/>
        <p:cNvGrpSpPr/>
        <p:nvPr/>
      </p:nvGrpSpPr>
      <p:grpSpPr>
        <a:xfrm>
          <a:off x="0" y="0"/>
          <a:ext cx="0" cy="0"/>
          <a:chOff x="0" y="0"/>
          <a:chExt cx="0" cy="0"/>
        </a:xfrm>
      </p:grpSpPr>
      <p:sp>
        <p:nvSpPr>
          <p:cNvPr id="84" name="Google Shape;84;p18"/>
          <p:cNvSpPr txBox="1">
            <a:spLocks noGrp="1"/>
          </p:cNvSpPr>
          <p:nvPr>
            <p:ph type="ftr" idx="11"/>
          </p:nvPr>
        </p:nvSpPr>
        <p:spPr>
          <a:xfrm>
            <a:off x="494110" y="4964906"/>
            <a:ext cx="7257000" cy="122700"/>
          </a:xfrm>
          <a:prstGeom prst="rect">
            <a:avLst/>
          </a:prstGeom>
          <a:noFill/>
          <a:ln>
            <a:noFill/>
          </a:ln>
        </p:spPr>
        <p:txBody>
          <a:bodyPr spcFirstLastPara="1" wrap="square" lIns="54000" tIns="13500" rIns="54000" bIns="13500" anchor="b"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5" name="Google Shape;85;p18"/>
          <p:cNvSpPr txBox="1">
            <a:spLocks noGrp="1"/>
          </p:cNvSpPr>
          <p:nvPr>
            <p:ph type="sldNum" idx="12"/>
          </p:nvPr>
        </p:nvSpPr>
        <p:spPr>
          <a:xfrm>
            <a:off x="8243973" y="4862961"/>
            <a:ext cx="767400" cy="1263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‹nr.›</a:t>
            </a:fld>
            <a:endParaRPr/>
          </a:p>
        </p:txBody>
      </p:sp>
      <p:sp>
        <p:nvSpPr>
          <p:cNvPr id="86" name="Google Shape;86;p18"/>
          <p:cNvSpPr txBox="1">
            <a:spLocks noGrp="1"/>
          </p:cNvSpPr>
          <p:nvPr>
            <p:ph type="body" idx="1"/>
          </p:nvPr>
        </p:nvSpPr>
        <p:spPr>
          <a:xfrm>
            <a:off x="500061" y="1194197"/>
            <a:ext cx="3999300" cy="3537300"/>
          </a:xfrm>
          <a:prstGeom prst="rect">
            <a:avLst/>
          </a:prstGeom>
          <a:noFill/>
          <a:ln>
            <a:noFill/>
          </a:ln>
        </p:spPr>
        <p:txBody>
          <a:bodyPr spcFirstLastPara="1" wrap="square" lIns="54000" tIns="40500" rIns="54000" bIns="40500" anchor="t" anchorCtr="0">
            <a:noAutofit/>
          </a:bodyPr>
          <a:lstStyle>
            <a:lvl1pPr marL="457200" lvl="0" indent="-228600" algn="l" rtl="0">
              <a:lnSpc>
                <a:spcPct val="90000"/>
              </a:lnSpc>
              <a:spcBef>
                <a:spcPts val="600"/>
              </a:spcBef>
              <a:spcAft>
                <a:spcPts val="0"/>
              </a:spcAft>
              <a:buSzPts val="1100"/>
              <a:buFont typeface="Corbel"/>
              <a:buNone/>
              <a:defRPr/>
            </a:lvl1pPr>
            <a:lvl2pPr marL="914400" lvl="1" indent="-298450" algn="l" rtl="0">
              <a:lnSpc>
                <a:spcPct val="90000"/>
              </a:lnSpc>
              <a:spcBef>
                <a:spcPts val="300"/>
              </a:spcBef>
              <a:spcAft>
                <a:spcPts val="0"/>
              </a:spcAft>
              <a:buSzPts val="1100"/>
              <a:buChar char="▪"/>
              <a:defRPr/>
            </a:lvl2pPr>
            <a:lvl3pPr marL="1371600" lvl="2" indent="-298450" algn="l" rtl="0">
              <a:lnSpc>
                <a:spcPct val="90000"/>
              </a:lnSpc>
              <a:spcBef>
                <a:spcPts val="300"/>
              </a:spcBef>
              <a:spcAft>
                <a:spcPts val="0"/>
              </a:spcAft>
              <a:buSzPts val="1100"/>
              <a:buFont typeface="Corbel"/>
              <a:buChar char="-"/>
              <a:defRPr/>
            </a:lvl3pPr>
            <a:lvl4pPr marL="1828800" lvl="3" indent="-298450" algn="l" rtl="0">
              <a:lnSpc>
                <a:spcPct val="90000"/>
              </a:lnSpc>
              <a:spcBef>
                <a:spcPts val="300"/>
              </a:spcBef>
              <a:spcAft>
                <a:spcPts val="0"/>
              </a:spcAft>
              <a:buSzPts val="1100"/>
              <a:buFont typeface="Corbel"/>
              <a:buChar char="-"/>
              <a:defRPr/>
            </a:lvl4pPr>
            <a:lvl5pPr marL="2286000" lvl="4" indent="-298450" algn="l" rtl="0">
              <a:lnSpc>
                <a:spcPct val="90000"/>
              </a:lnSpc>
              <a:spcBef>
                <a:spcPts val="300"/>
              </a:spcBef>
              <a:spcAft>
                <a:spcPts val="0"/>
              </a:spcAft>
              <a:buSzPts val="1100"/>
              <a:buFont typeface="Corbel"/>
              <a:buChar char="-"/>
              <a:defRPr/>
            </a:lvl5pPr>
            <a:lvl6pPr marL="2743200" lvl="5" indent="-317500" algn="l" rtl="0">
              <a:lnSpc>
                <a:spcPct val="90000"/>
              </a:lnSpc>
              <a:spcBef>
                <a:spcPts val="300"/>
              </a:spcBef>
              <a:spcAft>
                <a:spcPts val="0"/>
              </a:spcAft>
              <a:buSzPts val="1400"/>
              <a:buChar char="-"/>
              <a:defRPr/>
            </a:lvl6pPr>
            <a:lvl7pPr marL="3200400" lvl="6" indent="-317500" algn="l" rtl="0">
              <a:lnSpc>
                <a:spcPct val="90000"/>
              </a:lnSpc>
              <a:spcBef>
                <a:spcPts val="300"/>
              </a:spcBef>
              <a:spcAft>
                <a:spcPts val="0"/>
              </a:spcAft>
              <a:buSzPts val="1400"/>
              <a:buChar char="-"/>
              <a:defRPr/>
            </a:lvl7pPr>
            <a:lvl8pPr marL="3657600" lvl="7" indent="-317500" algn="l" rtl="0">
              <a:lnSpc>
                <a:spcPct val="90000"/>
              </a:lnSpc>
              <a:spcBef>
                <a:spcPts val="300"/>
              </a:spcBef>
              <a:spcAft>
                <a:spcPts val="0"/>
              </a:spcAft>
              <a:buSzPts val="1400"/>
              <a:buChar char="-"/>
              <a:defRPr/>
            </a:lvl8pPr>
            <a:lvl9pPr marL="4114800" lvl="8" indent="-317500" algn="l" rtl="0">
              <a:lnSpc>
                <a:spcPct val="90000"/>
              </a:lnSpc>
              <a:spcBef>
                <a:spcPts val="300"/>
              </a:spcBef>
              <a:spcAft>
                <a:spcPts val="0"/>
              </a:spcAft>
              <a:buSzPts val="1400"/>
              <a:buChar char="-"/>
              <a:defRPr/>
            </a:lvl9pPr>
          </a:lstStyle>
          <a:p>
            <a:endParaRPr/>
          </a:p>
        </p:txBody>
      </p:sp>
      <p:sp>
        <p:nvSpPr>
          <p:cNvPr id="87" name="Google Shape;87;p18"/>
          <p:cNvSpPr txBox="1">
            <a:spLocks noGrp="1"/>
          </p:cNvSpPr>
          <p:nvPr>
            <p:ph type="body" idx="2"/>
          </p:nvPr>
        </p:nvSpPr>
        <p:spPr>
          <a:xfrm>
            <a:off x="4650590" y="1194197"/>
            <a:ext cx="3999300" cy="3537300"/>
          </a:xfrm>
          <a:prstGeom prst="rect">
            <a:avLst/>
          </a:prstGeom>
          <a:noFill/>
          <a:ln>
            <a:noFill/>
          </a:ln>
        </p:spPr>
        <p:txBody>
          <a:bodyPr spcFirstLastPara="1" wrap="square" lIns="54000" tIns="40500" rIns="54000" bIns="40500" anchor="t" anchorCtr="0">
            <a:noAutofit/>
          </a:bodyPr>
          <a:lstStyle>
            <a:lvl1pPr marL="457200" lvl="0" indent="-228600" algn="l" rtl="0">
              <a:lnSpc>
                <a:spcPct val="90000"/>
              </a:lnSpc>
              <a:spcBef>
                <a:spcPts val="600"/>
              </a:spcBef>
              <a:spcAft>
                <a:spcPts val="0"/>
              </a:spcAft>
              <a:buSzPts val="1100"/>
              <a:buFont typeface="Corbel"/>
              <a:buNone/>
              <a:defRPr/>
            </a:lvl1pPr>
            <a:lvl2pPr marL="914400" lvl="1" indent="-298450" algn="l" rtl="0">
              <a:lnSpc>
                <a:spcPct val="90000"/>
              </a:lnSpc>
              <a:spcBef>
                <a:spcPts val="300"/>
              </a:spcBef>
              <a:spcAft>
                <a:spcPts val="0"/>
              </a:spcAft>
              <a:buSzPts val="1100"/>
              <a:buChar char="▪"/>
              <a:defRPr/>
            </a:lvl2pPr>
            <a:lvl3pPr marL="1371600" lvl="2" indent="-298450" algn="l" rtl="0">
              <a:lnSpc>
                <a:spcPct val="90000"/>
              </a:lnSpc>
              <a:spcBef>
                <a:spcPts val="300"/>
              </a:spcBef>
              <a:spcAft>
                <a:spcPts val="0"/>
              </a:spcAft>
              <a:buSzPts val="1100"/>
              <a:buFont typeface="Corbel"/>
              <a:buChar char="-"/>
              <a:defRPr/>
            </a:lvl3pPr>
            <a:lvl4pPr marL="1828800" lvl="3" indent="-298450" algn="l" rtl="0">
              <a:lnSpc>
                <a:spcPct val="90000"/>
              </a:lnSpc>
              <a:spcBef>
                <a:spcPts val="300"/>
              </a:spcBef>
              <a:spcAft>
                <a:spcPts val="0"/>
              </a:spcAft>
              <a:buSzPts val="1100"/>
              <a:buFont typeface="Corbel"/>
              <a:buChar char="-"/>
              <a:defRPr/>
            </a:lvl4pPr>
            <a:lvl5pPr marL="2286000" lvl="4" indent="-298450" algn="l" rtl="0">
              <a:lnSpc>
                <a:spcPct val="90000"/>
              </a:lnSpc>
              <a:spcBef>
                <a:spcPts val="300"/>
              </a:spcBef>
              <a:spcAft>
                <a:spcPts val="0"/>
              </a:spcAft>
              <a:buSzPts val="1100"/>
              <a:buFont typeface="Corbel"/>
              <a:buChar char="-"/>
              <a:defRPr/>
            </a:lvl5pPr>
            <a:lvl6pPr marL="2743200" lvl="5" indent="-317500" algn="l" rtl="0">
              <a:lnSpc>
                <a:spcPct val="90000"/>
              </a:lnSpc>
              <a:spcBef>
                <a:spcPts val="300"/>
              </a:spcBef>
              <a:spcAft>
                <a:spcPts val="0"/>
              </a:spcAft>
              <a:buSzPts val="1400"/>
              <a:buChar char="-"/>
              <a:defRPr/>
            </a:lvl6pPr>
            <a:lvl7pPr marL="3200400" lvl="6" indent="-317500" algn="l" rtl="0">
              <a:lnSpc>
                <a:spcPct val="90000"/>
              </a:lnSpc>
              <a:spcBef>
                <a:spcPts val="300"/>
              </a:spcBef>
              <a:spcAft>
                <a:spcPts val="0"/>
              </a:spcAft>
              <a:buSzPts val="1400"/>
              <a:buChar char="-"/>
              <a:defRPr/>
            </a:lvl7pPr>
            <a:lvl8pPr marL="3657600" lvl="7" indent="-317500" algn="l" rtl="0">
              <a:lnSpc>
                <a:spcPct val="90000"/>
              </a:lnSpc>
              <a:spcBef>
                <a:spcPts val="300"/>
              </a:spcBef>
              <a:spcAft>
                <a:spcPts val="0"/>
              </a:spcAft>
              <a:buSzPts val="1400"/>
              <a:buChar char="-"/>
              <a:defRPr/>
            </a:lvl8pPr>
            <a:lvl9pPr marL="4114800" lvl="8" indent="-317500" algn="l" rtl="0">
              <a:lnSpc>
                <a:spcPct val="90000"/>
              </a:lnSpc>
              <a:spcBef>
                <a:spcPts val="300"/>
              </a:spcBef>
              <a:spcAft>
                <a:spcPts val="0"/>
              </a:spcAft>
              <a:buSzPts val="1400"/>
              <a:buChar char="-"/>
              <a:defRPr/>
            </a:lvl9pPr>
          </a:lstStyle>
          <a:p>
            <a:endParaRPr/>
          </a:p>
        </p:txBody>
      </p:sp>
      <p:sp>
        <p:nvSpPr>
          <p:cNvPr id="88" name="Google Shape;88;p18"/>
          <p:cNvSpPr txBox="1">
            <a:spLocks noGrp="1"/>
          </p:cNvSpPr>
          <p:nvPr>
            <p:ph type="title"/>
          </p:nvPr>
        </p:nvSpPr>
        <p:spPr>
          <a:xfrm>
            <a:off x="500060" y="200024"/>
            <a:ext cx="8149800" cy="6978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2"/>
              </a:buClr>
              <a:buSzPts val="2100"/>
              <a:buFont typeface="Corbel"/>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Tree>
    <p:extLst>
      <p:ext uri="{BB962C8B-B14F-4D97-AF65-F5344CB8AC3E}">
        <p14:creationId xmlns:p14="http://schemas.microsoft.com/office/powerpoint/2010/main" val="107399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p:nvPr>
        </p:nvSpPr>
        <p:spPr bwMode="gray"/>
        <p:txBody>
          <a:bodyPr/>
          <a:lstStyle/>
          <a:p>
            <a:r>
              <a:rPr lang="nl-NL" noProof="1" smtClean="0"/>
              <a:t>Klik om de stijl te bewerken</a:t>
            </a:r>
            <a:endParaRPr lang="nl-NL" noProof="1"/>
          </a:p>
        </p:txBody>
      </p:sp>
      <p:sp>
        <p:nvSpPr>
          <p:cNvPr id="3" name="Tijdelijke aanduiding voor inhoud 2"/>
          <p:cNvSpPr>
            <a:spLocks noGrp="1" noSelect="1"/>
          </p:cNvSpPr>
          <p:nvPr>
            <p:ph idx="1"/>
          </p:nvPr>
        </p:nvSpPr>
        <p:spPr bwMode="gray"/>
        <p:txBody>
          <a:body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4" name="Tijdelijke aanduiding voor datum 3"/>
          <p:cNvSpPr>
            <a:spLocks noGrp="1" noSelect="1"/>
          </p:cNvSpPr>
          <p:nvPr>
            <p:ph type="dt" sz="half" idx="10"/>
          </p:nvPr>
        </p:nvSpPr>
        <p:spPr bwMode="gray"/>
        <p:txBody>
          <a:bodyPr/>
          <a:lstStyle/>
          <a:p>
            <a:fld id="{3F588DAA-D831-44BA-BE37-47C193032063}" type="datetime1">
              <a:rPr lang="nl-NL" smtClean="0"/>
              <a:t>1-12-2022</a:t>
            </a:fld>
            <a:endParaRPr lang="nl-NL" dirty="0"/>
          </a:p>
        </p:txBody>
      </p:sp>
      <p:sp>
        <p:nvSpPr>
          <p:cNvPr id="5" name="Tijdelijke aanduiding voor voettekst 4"/>
          <p:cNvSpPr>
            <a:spLocks noGrp="1" noSelect="1"/>
          </p:cNvSpPr>
          <p:nvPr>
            <p:ph type="ftr" sz="quarter" idx="11"/>
          </p:nvPr>
        </p:nvSpPr>
        <p:spPr bwMode="gray"/>
        <p:txBody>
          <a:bodyPr/>
          <a:lstStyle/>
          <a:p>
            <a:r>
              <a:rPr lang="nl-NL" smtClean="0"/>
              <a:t>Via Invoegen | Koptekst en voettekst kunt u de tekst wijzigen</a:t>
            </a:r>
            <a:endParaRPr lang="nl-NL" dirty="0"/>
          </a:p>
        </p:txBody>
      </p:sp>
      <p:sp>
        <p:nvSpPr>
          <p:cNvPr id="6" name="Tijdelijke aanduiding voor dianummer 5"/>
          <p:cNvSpPr>
            <a:spLocks noGrp="1" noSelect="1"/>
          </p:cNvSpPr>
          <p:nvPr>
            <p:ph type="sldNum" sz="quarter" idx="12"/>
          </p:nvPr>
        </p:nvSpPr>
        <p:spPr bwMode="gray"/>
        <p:txBody>
          <a:bodyPr/>
          <a:lstStyle/>
          <a:p>
            <a:pPr algn="l"/>
            <a:r>
              <a:rPr lang="nl-NL" dirty="0"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grpSp>
        <p:nvGrpSpPr>
          <p:cNvPr id="31" name="achtergrond"/>
          <p:cNvGrpSpPr>
            <a:grpSpLocks noSelect="1" noChangeAspect="1"/>
          </p:cNvGrpSpPr>
          <p:nvPr userDrawn="1"/>
        </p:nvGrpSpPr>
        <p:grpSpPr bwMode="ltGray">
          <a:xfrm>
            <a:off x="0" y="0"/>
            <a:ext cx="9144000" cy="5140325"/>
            <a:chOff x="0" y="0"/>
            <a:chExt cx="5760" cy="3238"/>
          </a:xfrm>
        </p:grpSpPr>
        <p:sp>
          <p:nvSpPr>
            <p:cNvPr id="32" name="Rectangle 5"/>
            <p:cNvSpPr>
              <a:spLocks noSelect="1" noChangeArrowheads="1"/>
            </p:cNvSpPr>
            <p:nvPr/>
          </p:nvSpPr>
          <p:spPr bwMode="ltGray">
            <a:xfrm>
              <a:off x="6" y="0"/>
              <a:ext cx="5754" cy="323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33" name="Rectangle 6"/>
            <p:cNvSpPr>
              <a:spLocks noSelect="1" noChangeArrowheads="1"/>
            </p:cNvSpPr>
            <p:nvPr/>
          </p:nvSpPr>
          <p:spPr bwMode="ltGray">
            <a:xfrm>
              <a:off x="0" y="0"/>
              <a:ext cx="416" cy="3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grpSp>
      <p:grpSp>
        <p:nvGrpSpPr>
          <p:cNvPr id="34" name="logo"/>
          <p:cNvGrpSpPr>
            <a:grpSpLocks noSelect="1"/>
          </p:cNvGrpSpPr>
          <p:nvPr userDrawn="1"/>
        </p:nvGrpSpPr>
        <p:grpSpPr bwMode="black">
          <a:xfrm>
            <a:off x="153988" y="136525"/>
            <a:ext cx="2151062" cy="1214438"/>
            <a:chOff x="153988" y="136525"/>
            <a:chExt cx="2151062" cy="1214438"/>
          </a:xfrm>
        </p:grpSpPr>
        <p:sp>
          <p:nvSpPr>
            <p:cNvPr id="35" name="Freeform 7"/>
            <p:cNvSpPr>
              <a:spLocks noSelect="1"/>
            </p:cNvSpPr>
            <p:nvPr/>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8"/>
            <p:cNvSpPr>
              <a:spLocks noSelect="1"/>
            </p:cNvSpPr>
            <p:nvPr/>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9"/>
            <p:cNvSpPr>
              <a:spLocks noSelect="1"/>
            </p:cNvSpPr>
            <p:nvPr/>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0"/>
            <p:cNvSpPr>
              <a:spLocks noSelect="1"/>
            </p:cNvSpPr>
            <p:nvPr/>
          </p:nvSpPr>
          <p:spPr bwMode="black">
            <a:xfrm>
              <a:off x="854075" y="153988"/>
              <a:ext cx="1450975" cy="485775"/>
            </a:xfrm>
            <a:custGeom>
              <a:avLst/>
              <a:gdLst/>
              <a:ahLst/>
              <a:cxnLst>
                <a:cxn ang="0">
                  <a:pos x="1054" y="136"/>
                </a:cxn>
                <a:cxn ang="0">
                  <a:pos x="884" y="901"/>
                </a:cxn>
                <a:cxn ang="0">
                  <a:pos x="1075" y="1024"/>
                </a:cxn>
                <a:cxn ang="0">
                  <a:pos x="1645" y="1121"/>
                </a:cxn>
                <a:cxn ang="0">
                  <a:pos x="1987" y="802"/>
                </a:cxn>
                <a:cxn ang="0">
                  <a:pos x="2149" y="1103"/>
                </a:cxn>
                <a:cxn ang="0">
                  <a:pos x="2623" y="1103"/>
                </a:cxn>
                <a:cxn ang="0">
                  <a:pos x="3097" y="1103"/>
                </a:cxn>
                <a:cxn ang="0">
                  <a:pos x="2549" y="356"/>
                </a:cxn>
                <a:cxn ang="0">
                  <a:pos x="2149" y="1103"/>
                </a:cxn>
                <a:cxn ang="0">
                  <a:pos x="3838" y="1121"/>
                </a:cxn>
                <a:cxn ang="0">
                  <a:pos x="4180" y="802"/>
                </a:cxn>
                <a:cxn ang="0">
                  <a:pos x="5052" y="802"/>
                </a:cxn>
                <a:cxn ang="0">
                  <a:pos x="5019" y="975"/>
                </a:cxn>
                <a:cxn ang="0">
                  <a:pos x="4496" y="666"/>
                </a:cxn>
                <a:cxn ang="0">
                  <a:pos x="5405" y="1103"/>
                </a:cxn>
                <a:cxn ang="0">
                  <a:pos x="5888" y="1103"/>
                </a:cxn>
                <a:cxn ang="0">
                  <a:pos x="5395" y="374"/>
                </a:cxn>
                <a:cxn ang="0">
                  <a:pos x="6398" y="1121"/>
                </a:cxn>
                <a:cxn ang="0">
                  <a:pos x="6342" y="529"/>
                </a:cxn>
                <a:cxn ang="0">
                  <a:pos x="6159" y="163"/>
                </a:cxn>
                <a:cxn ang="0">
                  <a:pos x="7387" y="802"/>
                </a:cxn>
                <a:cxn ang="0">
                  <a:pos x="7353" y="975"/>
                </a:cxn>
                <a:cxn ang="0">
                  <a:pos x="6831" y="666"/>
                </a:cxn>
                <a:cxn ang="0">
                  <a:pos x="214" y="2702"/>
                </a:cxn>
                <a:cxn ang="0">
                  <a:pos x="633" y="1627"/>
                </a:cxn>
                <a:cxn ang="0">
                  <a:pos x="711" y="2292"/>
                </a:cxn>
                <a:cxn ang="0">
                  <a:pos x="1542" y="2119"/>
                </a:cxn>
                <a:cxn ang="0">
                  <a:pos x="2005" y="2119"/>
                </a:cxn>
                <a:cxn ang="0">
                  <a:pos x="2060" y="1955"/>
                </a:cxn>
                <a:cxn ang="0">
                  <a:pos x="1365" y="1973"/>
                </a:cxn>
                <a:cxn ang="0">
                  <a:pos x="2479" y="2190"/>
                </a:cxn>
                <a:cxn ang="0">
                  <a:pos x="2740" y="2720"/>
                </a:cxn>
                <a:cxn ang="0">
                  <a:pos x="3032" y="2066"/>
                </a:cxn>
                <a:cxn ang="0">
                  <a:pos x="3644" y="2543"/>
                </a:cxn>
                <a:cxn ang="0">
                  <a:pos x="3644" y="1973"/>
                </a:cxn>
                <a:cxn ang="0">
                  <a:pos x="3111" y="1973"/>
                </a:cxn>
                <a:cxn ang="0">
                  <a:pos x="4147" y="1955"/>
                </a:cxn>
                <a:cxn ang="0">
                  <a:pos x="4129" y="2575"/>
                </a:cxn>
                <a:cxn ang="0">
                  <a:pos x="4306" y="2265"/>
                </a:cxn>
                <a:cxn ang="0">
                  <a:pos x="5037" y="2128"/>
                </a:cxn>
                <a:cxn ang="0">
                  <a:pos x="4841" y="2088"/>
                </a:cxn>
                <a:cxn ang="0">
                  <a:pos x="5974" y="2702"/>
                </a:cxn>
                <a:cxn ang="0">
                  <a:pos x="5540" y="1955"/>
                </a:cxn>
                <a:cxn ang="0">
                  <a:pos x="5801" y="2702"/>
                </a:cxn>
                <a:cxn ang="0">
                  <a:pos x="5584" y="2556"/>
                </a:cxn>
                <a:cxn ang="0">
                  <a:pos x="6179" y="2072"/>
                </a:cxn>
                <a:cxn ang="0">
                  <a:pos x="6591" y="2248"/>
                </a:cxn>
                <a:cxn ang="0">
                  <a:pos x="6636" y="2702"/>
                </a:cxn>
                <a:cxn ang="0">
                  <a:pos x="6626" y="2376"/>
                </a:cxn>
                <a:cxn ang="0">
                  <a:pos x="7338" y="2119"/>
                </a:cxn>
                <a:cxn ang="0">
                  <a:pos x="7801" y="2119"/>
                </a:cxn>
                <a:cxn ang="0">
                  <a:pos x="7856" y="1955"/>
                </a:cxn>
                <a:cxn ang="0">
                  <a:pos x="7162" y="1973"/>
                </a:cxn>
              </a:cxnLst>
              <a:rect l="0" t="0" r="r" b="b"/>
              <a:pathLst>
                <a:path w="8119" h="2720">
                  <a:moveTo>
                    <a:pt x="1075" y="1024"/>
                  </a:moveTo>
                  <a:cubicBezTo>
                    <a:pt x="944" y="1094"/>
                    <a:pt x="796" y="1130"/>
                    <a:pt x="630" y="1130"/>
                  </a:cubicBezTo>
                  <a:cubicBezTo>
                    <a:pt x="299" y="1130"/>
                    <a:pt x="62" y="906"/>
                    <a:pt x="62" y="570"/>
                  </a:cubicBezTo>
                  <a:cubicBezTo>
                    <a:pt x="62" y="225"/>
                    <a:pt x="299" y="0"/>
                    <a:pt x="630" y="0"/>
                  </a:cubicBezTo>
                  <a:cubicBezTo>
                    <a:pt x="794" y="0"/>
                    <a:pt x="941" y="35"/>
                    <a:pt x="1054" y="136"/>
                  </a:cubicBezTo>
                  <a:cubicBezTo>
                    <a:pt x="913" y="278"/>
                    <a:pt x="913" y="278"/>
                    <a:pt x="913" y="278"/>
                  </a:cubicBezTo>
                  <a:cubicBezTo>
                    <a:pt x="844" y="212"/>
                    <a:pt x="739" y="174"/>
                    <a:pt x="632" y="174"/>
                  </a:cubicBezTo>
                  <a:cubicBezTo>
                    <a:pt x="410" y="174"/>
                    <a:pt x="263" y="344"/>
                    <a:pt x="263" y="558"/>
                  </a:cubicBezTo>
                  <a:cubicBezTo>
                    <a:pt x="263" y="787"/>
                    <a:pt x="410" y="957"/>
                    <a:pt x="632" y="957"/>
                  </a:cubicBezTo>
                  <a:cubicBezTo>
                    <a:pt x="729" y="957"/>
                    <a:pt x="817" y="939"/>
                    <a:pt x="884" y="901"/>
                  </a:cubicBezTo>
                  <a:cubicBezTo>
                    <a:pt x="884" y="647"/>
                    <a:pt x="884" y="647"/>
                    <a:pt x="884" y="647"/>
                  </a:cubicBezTo>
                  <a:cubicBezTo>
                    <a:pt x="664" y="647"/>
                    <a:pt x="664" y="647"/>
                    <a:pt x="664" y="647"/>
                  </a:cubicBezTo>
                  <a:cubicBezTo>
                    <a:pt x="664" y="474"/>
                    <a:pt x="664" y="474"/>
                    <a:pt x="664" y="474"/>
                  </a:cubicBezTo>
                  <a:cubicBezTo>
                    <a:pt x="1075" y="474"/>
                    <a:pt x="1075" y="474"/>
                    <a:pt x="1075" y="474"/>
                  </a:cubicBezTo>
                  <a:lnTo>
                    <a:pt x="1075" y="1024"/>
                  </a:lnTo>
                  <a:close/>
                  <a:moveTo>
                    <a:pt x="1987" y="802"/>
                  </a:moveTo>
                  <a:cubicBezTo>
                    <a:pt x="1987" y="752"/>
                    <a:pt x="1987" y="752"/>
                    <a:pt x="1987" y="752"/>
                  </a:cubicBezTo>
                  <a:cubicBezTo>
                    <a:pt x="1987" y="499"/>
                    <a:pt x="1848" y="356"/>
                    <a:pt x="1645" y="356"/>
                  </a:cubicBezTo>
                  <a:cubicBezTo>
                    <a:pt x="1425" y="356"/>
                    <a:pt x="1248" y="509"/>
                    <a:pt x="1248" y="739"/>
                  </a:cubicBezTo>
                  <a:cubicBezTo>
                    <a:pt x="1248" y="968"/>
                    <a:pt x="1425" y="1121"/>
                    <a:pt x="1645" y="1121"/>
                  </a:cubicBezTo>
                  <a:cubicBezTo>
                    <a:pt x="1760" y="1121"/>
                    <a:pt x="1868" y="1080"/>
                    <a:pt x="1953" y="975"/>
                  </a:cubicBezTo>
                  <a:cubicBezTo>
                    <a:pt x="1822" y="877"/>
                    <a:pt x="1822" y="877"/>
                    <a:pt x="1822" y="877"/>
                  </a:cubicBezTo>
                  <a:cubicBezTo>
                    <a:pt x="1777" y="933"/>
                    <a:pt x="1718" y="975"/>
                    <a:pt x="1627" y="975"/>
                  </a:cubicBezTo>
                  <a:cubicBezTo>
                    <a:pt x="1525" y="975"/>
                    <a:pt x="1443" y="910"/>
                    <a:pt x="1431" y="802"/>
                  </a:cubicBezTo>
                  <a:lnTo>
                    <a:pt x="1987" y="802"/>
                  </a:lnTo>
                  <a:close/>
                  <a:moveTo>
                    <a:pt x="1431" y="666"/>
                  </a:moveTo>
                  <a:cubicBezTo>
                    <a:pt x="1444" y="561"/>
                    <a:pt x="1511" y="493"/>
                    <a:pt x="1619" y="493"/>
                  </a:cubicBezTo>
                  <a:cubicBezTo>
                    <a:pt x="1733" y="493"/>
                    <a:pt x="1803" y="559"/>
                    <a:pt x="1804" y="666"/>
                  </a:cubicBezTo>
                  <a:lnTo>
                    <a:pt x="1431" y="666"/>
                  </a:lnTo>
                  <a:close/>
                  <a:moveTo>
                    <a:pt x="2149" y="1103"/>
                  </a:moveTo>
                  <a:cubicBezTo>
                    <a:pt x="2331" y="1103"/>
                    <a:pt x="2331" y="1103"/>
                    <a:pt x="2331" y="1103"/>
                  </a:cubicBezTo>
                  <a:cubicBezTo>
                    <a:pt x="2331" y="705"/>
                    <a:pt x="2331" y="705"/>
                    <a:pt x="2331" y="705"/>
                  </a:cubicBezTo>
                  <a:cubicBezTo>
                    <a:pt x="2331" y="608"/>
                    <a:pt x="2378" y="520"/>
                    <a:pt x="2499" y="520"/>
                  </a:cubicBezTo>
                  <a:cubicBezTo>
                    <a:pt x="2587" y="520"/>
                    <a:pt x="2623" y="579"/>
                    <a:pt x="2623" y="669"/>
                  </a:cubicBezTo>
                  <a:cubicBezTo>
                    <a:pt x="2623" y="1103"/>
                    <a:pt x="2623" y="1103"/>
                    <a:pt x="2623" y="1103"/>
                  </a:cubicBezTo>
                  <a:cubicBezTo>
                    <a:pt x="2805" y="1103"/>
                    <a:pt x="2805" y="1103"/>
                    <a:pt x="2805" y="1103"/>
                  </a:cubicBezTo>
                  <a:cubicBezTo>
                    <a:pt x="2805" y="708"/>
                    <a:pt x="2805" y="708"/>
                    <a:pt x="2805" y="708"/>
                  </a:cubicBezTo>
                  <a:cubicBezTo>
                    <a:pt x="2805" y="614"/>
                    <a:pt x="2848" y="520"/>
                    <a:pt x="2962" y="520"/>
                  </a:cubicBezTo>
                  <a:cubicBezTo>
                    <a:pt x="3070" y="520"/>
                    <a:pt x="3097" y="599"/>
                    <a:pt x="3097" y="690"/>
                  </a:cubicBezTo>
                  <a:cubicBezTo>
                    <a:pt x="3097" y="1103"/>
                    <a:pt x="3097" y="1103"/>
                    <a:pt x="3097" y="1103"/>
                  </a:cubicBezTo>
                  <a:cubicBezTo>
                    <a:pt x="3279" y="1103"/>
                    <a:pt x="3279" y="1103"/>
                    <a:pt x="3279" y="1103"/>
                  </a:cubicBezTo>
                  <a:cubicBezTo>
                    <a:pt x="3279" y="669"/>
                    <a:pt x="3279" y="669"/>
                    <a:pt x="3279" y="669"/>
                  </a:cubicBezTo>
                  <a:cubicBezTo>
                    <a:pt x="3279" y="494"/>
                    <a:pt x="3211" y="356"/>
                    <a:pt x="3017" y="356"/>
                  </a:cubicBezTo>
                  <a:cubicBezTo>
                    <a:pt x="2907" y="356"/>
                    <a:pt x="2830" y="398"/>
                    <a:pt x="2777" y="491"/>
                  </a:cubicBezTo>
                  <a:cubicBezTo>
                    <a:pt x="2739" y="400"/>
                    <a:pt x="2661" y="356"/>
                    <a:pt x="2549" y="356"/>
                  </a:cubicBezTo>
                  <a:cubicBezTo>
                    <a:pt x="2427" y="356"/>
                    <a:pt x="2357" y="420"/>
                    <a:pt x="2325" y="488"/>
                  </a:cubicBezTo>
                  <a:cubicBezTo>
                    <a:pt x="2322" y="488"/>
                    <a:pt x="2322" y="488"/>
                    <a:pt x="2322" y="488"/>
                  </a:cubicBezTo>
                  <a:cubicBezTo>
                    <a:pt x="2322" y="374"/>
                    <a:pt x="2322" y="374"/>
                    <a:pt x="2322" y="374"/>
                  </a:cubicBezTo>
                  <a:cubicBezTo>
                    <a:pt x="2149" y="374"/>
                    <a:pt x="2149" y="374"/>
                    <a:pt x="2149" y="374"/>
                  </a:cubicBezTo>
                  <a:lnTo>
                    <a:pt x="2149" y="1103"/>
                  </a:lnTo>
                  <a:close/>
                  <a:moveTo>
                    <a:pt x="4180" y="802"/>
                  </a:moveTo>
                  <a:cubicBezTo>
                    <a:pt x="4180" y="752"/>
                    <a:pt x="4180" y="752"/>
                    <a:pt x="4180" y="752"/>
                  </a:cubicBezTo>
                  <a:cubicBezTo>
                    <a:pt x="4180" y="499"/>
                    <a:pt x="4042" y="356"/>
                    <a:pt x="3838" y="356"/>
                  </a:cubicBezTo>
                  <a:cubicBezTo>
                    <a:pt x="3618" y="356"/>
                    <a:pt x="3442" y="509"/>
                    <a:pt x="3442" y="739"/>
                  </a:cubicBezTo>
                  <a:cubicBezTo>
                    <a:pt x="3442" y="968"/>
                    <a:pt x="3618" y="1121"/>
                    <a:pt x="3838" y="1121"/>
                  </a:cubicBezTo>
                  <a:cubicBezTo>
                    <a:pt x="3954" y="1121"/>
                    <a:pt x="4062" y="1080"/>
                    <a:pt x="4147" y="975"/>
                  </a:cubicBezTo>
                  <a:cubicBezTo>
                    <a:pt x="4016" y="877"/>
                    <a:pt x="4016" y="877"/>
                    <a:pt x="4016" y="877"/>
                  </a:cubicBezTo>
                  <a:cubicBezTo>
                    <a:pt x="3971" y="933"/>
                    <a:pt x="3911" y="975"/>
                    <a:pt x="3820" y="975"/>
                  </a:cubicBezTo>
                  <a:cubicBezTo>
                    <a:pt x="3718" y="975"/>
                    <a:pt x="3636" y="910"/>
                    <a:pt x="3624" y="802"/>
                  </a:cubicBezTo>
                  <a:lnTo>
                    <a:pt x="4180" y="802"/>
                  </a:lnTo>
                  <a:close/>
                  <a:moveTo>
                    <a:pt x="3624" y="666"/>
                  </a:moveTo>
                  <a:cubicBezTo>
                    <a:pt x="3638" y="561"/>
                    <a:pt x="3705" y="493"/>
                    <a:pt x="3813" y="493"/>
                  </a:cubicBezTo>
                  <a:cubicBezTo>
                    <a:pt x="3926" y="493"/>
                    <a:pt x="3996" y="559"/>
                    <a:pt x="3998" y="666"/>
                  </a:cubicBezTo>
                  <a:lnTo>
                    <a:pt x="3624" y="666"/>
                  </a:lnTo>
                  <a:close/>
                  <a:moveTo>
                    <a:pt x="5052" y="802"/>
                  </a:moveTo>
                  <a:cubicBezTo>
                    <a:pt x="5052" y="752"/>
                    <a:pt x="5052" y="752"/>
                    <a:pt x="5052" y="752"/>
                  </a:cubicBezTo>
                  <a:cubicBezTo>
                    <a:pt x="5052" y="499"/>
                    <a:pt x="4914" y="356"/>
                    <a:pt x="4710" y="356"/>
                  </a:cubicBezTo>
                  <a:cubicBezTo>
                    <a:pt x="4490" y="356"/>
                    <a:pt x="4314" y="509"/>
                    <a:pt x="4314" y="739"/>
                  </a:cubicBezTo>
                  <a:cubicBezTo>
                    <a:pt x="4314" y="968"/>
                    <a:pt x="4490" y="1121"/>
                    <a:pt x="4710" y="1121"/>
                  </a:cubicBezTo>
                  <a:cubicBezTo>
                    <a:pt x="4826" y="1121"/>
                    <a:pt x="4934" y="1080"/>
                    <a:pt x="5019" y="975"/>
                  </a:cubicBezTo>
                  <a:cubicBezTo>
                    <a:pt x="4888" y="877"/>
                    <a:pt x="4888" y="877"/>
                    <a:pt x="4888" y="877"/>
                  </a:cubicBezTo>
                  <a:cubicBezTo>
                    <a:pt x="4842" y="933"/>
                    <a:pt x="4783" y="975"/>
                    <a:pt x="4692" y="975"/>
                  </a:cubicBezTo>
                  <a:cubicBezTo>
                    <a:pt x="4590" y="975"/>
                    <a:pt x="4508" y="910"/>
                    <a:pt x="4496" y="802"/>
                  </a:cubicBezTo>
                  <a:lnTo>
                    <a:pt x="5052" y="802"/>
                  </a:lnTo>
                  <a:close/>
                  <a:moveTo>
                    <a:pt x="4496" y="666"/>
                  </a:moveTo>
                  <a:cubicBezTo>
                    <a:pt x="4510" y="561"/>
                    <a:pt x="4577" y="493"/>
                    <a:pt x="4684" y="493"/>
                  </a:cubicBezTo>
                  <a:cubicBezTo>
                    <a:pt x="4798" y="493"/>
                    <a:pt x="4868" y="559"/>
                    <a:pt x="4870" y="666"/>
                  </a:cubicBezTo>
                  <a:lnTo>
                    <a:pt x="4496" y="666"/>
                  </a:lnTo>
                  <a:close/>
                  <a:moveTo>
                    <a:pt x="5222" y="1103"/>
                  </a:moveTo>
                  <a:cubicBezTo>
                    <a:pt x="5405" y="1103"/>
                    <a:pt x="5405" y="1103"/>
                    <a:pt x="5405" y="1103"/>
                  </a:cubicBezTo>
                  <a:cubicBezTo>
                    <a:pt x="5405" y="705"/>
                    <a:pt x="5405" y="705"/>
                    <a:pt x="5405" y="705"/>
                  </a:cubicBezTo>
                  <a:cubicBezTo>
                    <a:pt x="5405" y="608"/>
                    <a:pt x="5452" y="520"/>
                    <a:pt x="5572" y="520"/>
                  </a:cubicBezTo>
                  <a:cubicBezTo>
                    <a:pt x="5699" y="520"/>
                    <a:pt x="5705" y="654"/>
                    <a:pt x="5705" y="734"/>
                  </a:cubicBezTo>
                  <a:cubicBezTo>
                    <a:pt x="5705" y="1103"/>
                    <a:pt x="5705" y="1103"/>
                    <a:pt x="5705" y="1103"/>
                  </a:cubicBezTo>
                  <a:cubicBezTo>
                    <a:pt x="5888" y="1103"/>
                    <a:pt x="5888" y="1103"/>
                    <a:pt x="5888" y="1103"/>
                  </a:cubicBezTo>
                  <a:cubicBezTo>
                    <a:pt x="5888" y="643"/>
                    <a:pt x="5888" y="643"/>
                    <a:pt x="5888" y="643"/>
                  </a:cubicBezTo>
                  <a:cubicBezTo>
                    <a:pt x="5888" y="494"/>
                    <a:pt x="5818" y="356"/>
                    <a:pt x="5622" y="356"/>
                  </a:cubicBezTo>
                  <a:cubicBezTo>
                    <a:pt x="5500" y="356"/>
                    <a:pt x="5432" y="418"/>
                    <a:pt x="5398" y="491"/>
                  </a:cubicBezTo>
                  <a:cubicBezTo>
                    <a:pt x="5395" y="491"/>
                    <a:pt x="5395" y="491"/>
                    <a:pt x="5395" y="491"/>
                  </a:cubicBezTo>
                  <a:cubicBezTo>
                    <a:pt x="5395" y="374"/>
                    <a:pt x="5395" y="374"/>
                    <a:pt x="5395" y="374"/>
                  </a:cubicBezTo>
                  <a:cubicBezTo>
                    <a:pt x="5222" y="374"/>
                    <a:pt x="5222" y="374"/>
                    <a:pt x="5222" y="374"/>
                  </a:cubicBezTo>
                  <a:lnTo>
                    <a:pt x="5222" y="1103"/>
                  </a:lnTo>
                  <a:close/>
                  <a:moveTo>
                    <a:pt x="6159" y="529"/>
                  </a:moveTo>
                  <a:cubicBezTo>
                    <a:pt x="6159" y="863"/>
                    <a:pt x="6159" y="863"/>
                    <a:pt x="6159" y="863"/>
                  </a:cubicBezTo>
                  <a:cubicBezTo>
                    <a:pt x="6159" y="1035"/>
                    <a:pt x="6205" y="1121"/>
                    <a:pt x="6398" y="1121"/>
                  </a:cubicBezTo>
                  <a:cubicBezTo>
                    <a:pt x="6441" y="1121"/>
                    <a:pt x="6504" y="1115"/>
                    <a:pt x="6542" y="1097"/>
                  </a:cubicBezTo>
                  <a:cubicBezTo>
                    <a:pt x="6542" y="944"/>
                    <a:pt x="6542" y="944"/>
                    <a:pt x="6542" y="944"/>
                  </a:cubicBezTo>
                  <a:cubicBezTo>
                    <a:pt x="6519" y="960"/>
                    <a:pt x="6475" y="966"/>
                    <a:pt x="6444" y="966"/>
                  </a:cubicBezTo>
                  <a:cubicBezTo>
                    <a:pt x="6363" y="966"/>
                    <a:pt x="6342" y="921"/>
                    <a:pt x="6342" y="848"/>
                  </a:cubicBezTo>
                  <a:cubicBezTo>
                    <a:pt x="6342" y="529"/>
                    <a:pt x="6342" y="529"/>
                    <a:pt x="6342" y="529"/>
                  </a:cubicBezTo>
                  <a:cubicBezTo>
                    <a:pt x="6542" y="529"/>
                    <a:pt x="6542" y="529"/>
                    <a:pt x="6542" y="529"/>
                  </a:cubicBezTo>
                  <a:cubicBezTo>
                    <a:pt x="6542" y="374"/>
                    <a:pt x="6542" y="374"/>
                    <a:pt x="6542" y="374"/>
                  </a:cubicBezTo>
                  <a:cubicBezTo>
                    <a:pt x="6342" y="374"/>
                    <a:pt x="6342" y="374"/>
                    <a:pt x="6342" y="374"/>
                  </a:cubicBezTo>
                  <a:cubicBezTo>
                    <a:pt x="6342" y="163"/>
                    <a:pt x="6342" y="163"/>
                    <a:pt x="6342" y="163"/>
                  </a:cubicBezTo>
                  <a:cubicBezTo>
                    <a:pt x="6159" y="163"/>
                    <a:pt x="6159" y="163"/>
                    <a:pt x="6159" y="163"/>
                  </a:cubicBezTo>
                  <a:cubicBezTo>
                    <a:pt x="6159" y="374"/>
                    <a:pt x="6159" y="374"/>
                    <a:pt x="6159" y="374"/>
                  </a:cubicBezTo>
                  <a:cubicBezTo>
                    <a:pt x="6009" y="374"/>
                    <a:pt x="6009" y="374"/>
                    <a:pt x="6009" y="374"/>
                  </a:cubicBezTo>
                  <a:cubicBezTo>
                    <a:pt x="6009" y="529"/>
                    <a:pt x="6009" y="529"/>
                    <a:pt x="6009" y="529"/>
                  </a:cubicBezTo>
                  <a:lnTo>
                    <a:pt x="6159" y="529"/>
                  </a:lnTo>
                  <a:close/>
                  <a:moveTo>
                    <a:pt x="7387" y="802"/>
                  </a:moveTo>
                  <a:cubicBezTo>
                    <a:pt x="7387" y="752"/>
                    <a:pt x="7387" y="752"/>
                    <a:pt x="7387" y="752"/>
                  </a:cubicBezTo>
                  <a:cubicBezTo>
                    <a:pt x="7387" y="499"/>
                    <a:pt x="7249" y="356"/>
                    <a:pt x="7045" y="356"/>
                  </a:cubicBezTo>
                  <a:cubicBezTo>
                    <a:pt x="6825" y="356"/>
                    <a:pt x="6649" y="509"/>
                    <a:pt x="6649" y="739"/>
                  </a:cubicBezTo>
                  <a:cubicBezTo>
                    <a:pt x="6649" y="968"/>
                    <a:pt x="6825" y="1121"/>
                    <a:pt x="7045" y="1121"/>
                  </a:cubicBezTo>
                  <a:cubicBezTo>
                    <a:pt x="7160" y="1121"/>
                    <a:pt x="7268" y="1080"/>
                    <a:pt x="7353" y="975"/>
                  </a:cubicBezTo>
                  <a:cubicBezTo>
                    <a:pt x="7223" y="877"/>
                    <a:pt x="7223" y="877"/>
                    <a:pt x="7223" y="877"/>
                  </a:cubicBezTo>
                  <a:cubicBezTo>
                    <a:pt x="7177" y="933"/>
                    <a:pt x="7118" y="975"/>
                    <a:pt x="7027" y="975"/>
                  </a:cubicBezTo>
                  <a:cubicBezTo>
                    <a:pt x="6925" y="975"/>
                    <a:pt x="6843" y="910"/>
                    <a:pt x="6831" y="802"/>
                  </a:cubicBezTo>
                  <a:lnTo>
                    <a:pt x="7387" y="802"/>
                  </a:lnTo>
                  <a:close/>
                  <a:moveTo>
                    <a:pt x="6831" y="666"/>
                  </a:moveTo>
                  <a:cubicBezTo>
                    <a:pt x="6844" y="561"/>
                    <a:pt x="6911" y="493"/>
                    <a:pt x="7019" y="493"/>
                  </a:cubicBezTo>
                  <a:cubicBezTo>
                    <a:pt x="7133" y="493"/>
                    <a:pt x="7203" y="559"/>
                    <a:pt x="7204" y="666"/>
                  </a:cubicBezTo>
                  <a:lnTo>
                    <a:pt x="6831" y="666"/>
                  </a:lnTo>
                  <a:close/>
                  <a:moveTo>
                    <a:pt x="0" y="2702"/>
                  </a:moveTo>
                  <a:cubicBezTo>
                    <a:pt x="214" y="2702"/>
                    <a:pt x="214" y="2702"/>
                    <a:pt x="214" y="2702"/>
                  </a:cubicBezTo>
                  <a:cubicBezTo>
                    <a:pt x="311" y="2456"/>
                    <a:pt x="311" y="2456"/>
                    <a:pt x="311" y="2456"/>
                  </a:cubicBezTo>
                  <a:cubicBezTo>
                    <a:pt x="777" y="2456"/>
                    <a:pt x="777" y="2456"/>
                    <a:pt x="777" y="2456"/>
                  </a:cubicBezTo>
                  <a:cubicBezTo>
                    <a:pt x="878" y="2702"/>
                    <a:pt x="878" y="2702"/>
                    <a:pt x="878" y="2702"/>
                  </a:cubicBezTo>
                  <a:cubicBezTo>
                    <a:pt x="1096" y="2702"/>
                    <a:pt x="1096" y="2702"/>
                    <a:pt x="1096" y="2702"/>
                  </a:cubicBezTo>
                  <a:cubicBezTo>
                    <a:pt x="633" y="1627"/>
                    <a:pt x="633" y="1627"/>
                    <a:pt x="633" y="1627"/>
                  </a:cubicBezTo>
                  <a:cubicBezTo>
                    <a:pt x="468" y="1627"/>
                    <a:pt x="468" y="1627"/>
                    <a:pt x="468" y="1627"/>
                  </a:cubicBezTo>
                  <a:lnTo>
                    <a:pt x="0" y="2702"/>
                  </a:lnTo>
                  <a:close/>
                  <a:moveTo>
                    <a:pt x="376" y="2292"/>
                  </a:moveTo>
                  <a:cubicBezTo>
                    <a:pt x="545" y="1855"/>
                    <a:pt x="545" y="1855"/>
                    <a:pt x="545" y="1855"/>
                  </a:cubicBezTo>
                  <a:cubicBezTo>
                    <a:pt x="711" y="2292"/>
                    <a:pt x="711" y="2292"/>
                    <a:pt x="711" y="2292"/>
                  </a:cubicBezTo>
                  <a:lnTo>
                    <a:pt x="376" y="2292"/>
                  </a:lnTo>
                  <a:close/>
                  <a:moveTo>
                    <a:pt x="1192" y="2702"/>
                  </a:moveTo>
                  <a:cubicBezTo>
                    <a:pt x="1375" y="2702"/>
                    <a:pt x="1375" y="2702"/>
                    <a:pt x="1375" y="2702"/>
                  </a:cubicBezTo>
                  <a:cubicBezTo>
                    <a:pt x="1375" y="2304"/>
                    <a:pt x="1375" y="2304"/>
                    <a:pt x="1375" y="2304"/>
                  </a:cubicBezTo>
                  <a:cubicBezTo>
                    <a:pt x="1375" y="2207"/>
                    <a:pt x="1422" y="2119"/>
                    <a:pt x="1542" y="2119"/>
                  </a:cubicBezTo>
                  <a:cubicBezTo>
                    <a:pt x="1630" y="2119"/>
                    <a:pt x="1666" y="2178"/>
                    <a:pt x="1666" y="2268"/>
                  </a:cubicBezTo>
                  <a:cubicBezTo>
                    <a:pt x="1666" y="2702"/>
                    <a:pt x="1666" y="2702"/>
                    <a:pt x="1666" y="2702"/>
                  </a:cubicBezTo>
                  <a:cubicBezTo>
                    <a:pt x="1848" y="2702"/>
                    <a:pt x="1848" y="2702"/>
                    <a:pt x="1848" y="2702"/>
                  </a:cubicBezTo>
                  <a:cubicBezTo>
                    <a:pt x="1848" y="2307"/>
                    <a:pt x="1848" y="2307"/>
                    <a:pt x="1848" y="2307"/>
                  </a:cubicBezTo>
                  <a:cubicBezTo>
                    <a:pt x="1848" y="2213"/>
                    <a:pt x="1891" y="2119"/>
                    <a:pt x="2005" y="2119"/>
                  </a:cubicBezTo>
                  <a:cubicBezTo>
                    <a:pt x="2113" y="2119"/>
                    <a:pt x="2140" y="2198"/>
                    <a:pt x="2140" y="2289"/>
                  </a:cubicBezTo>
                  <a:cubicBezTo>
                    <a:pt x="2140" y="2702"/>
                    <a:pt x="2140" y="2702"/>
                    <a:pt x="2140" y="2702"/>
                  </a:cubicBezTo>
                  <a:cubicBezTo>
                    <a:pt x="2322" y="2702"/>
                    <a:pt x="2322" y="2702"/>
                    <a:pt x="2322" y="2702"/>
                  </a:cubicBezTo>
                  <a:cubicBezTo>
                    <a:pt x="2322" y="2268"/>
                    <a:pt x="2322" y="2268"/>
                    <a:pt x="2322" y="2268"/>
                  </a:cubicBezTo>
                  <a:cubicBezTo>
                    <a:pt x="2322" y="2093"/>
                    <a:pt x="2254" y="1955"/>
                    <a:pt x="2060" y="1955"/>
                  </a:cubicBezTo>
                  <a:cubicBezTo>
                    <a:pt x="1950" y="1955"/>
                    <a:pt x="1873" y="1997"/>
                    <a:pt x="1820" y="2090"/>
                  </a:cubicBezTo>
                  <a:cubicBezTo>
                    <a:pt x="1782" y="1999"/>
                    <a:pt x="1704" y="1955"/>
                    <a:pt x="1592" y="1955"/>
                  </a:cubicBezTo>
                  <a:cubicBezTo>
                    <a:pt x="1470" y="1955"/>
                    <a:pt x="1400" y="2019"/>
                    <a:pt x="1368" y="2087"/>
                  </a:cubicBezTo>
                  <a:cubicBezTo>
                    <a:pt x="1365" y="2087"/>
                    <a:pt x="1365" y="2087"/>
                    <a:pt x="1365" y="2087"/>
                  </a:cubicBezTo>
                  <a:cubicBezTo>
                    <a:pt x="1365" y="1973"/>
                    <a:pt x="1365" y="1973"/>
                    <a:pt x="1365" y="1973"/>
                  </a:cubicBezTo>
                  <a:cubicBezTo>
                    <a:pt x="1192" y="1973"/>
                    <a:pt x="1192" y="1973"/>
                    <a:pt x="1192" y="1973"/>
                  </a:cubicBezTo>
                  <a:lnTo>
                    <a:pt x="1192" y="2702"/>
                  </a:lnTo>
                  <a:close/>
                  <a:moveTo>
                    <a:pt x="3032" y="2066"/>
                  </a:moveTo>
                  <a:cubicBezTo>
                    <a:pt x="2972" y="1985"/>
                    <a:pt x="2869" y="1955"/>
                    <a:pt x="2772" y="1955"/>
                  </a:cubicBezTo>
                  <a:cubicBezTo>
                    <a:pt x="2625" y="1955"/>
                    <a:pt x="2479" y="2028"/>
                    <a:pt x="2479" y="2190"/>
                  </a:cubicBezTo>
                  <a:cubicBezTo>
                    <a:pt x="2479" y="2468"/>
                    <a:pt x="2872" y="2350"/>
                    <a:pt x="2872" y="2500"/>
                  </a:cubicBezTo>
                  <a:cubicBezTo>
                    <a:pt x="2872" y="2558"/>
                    <a:pt x="2804" y="2584"/>
                    <a:pt x="2751" y="2584"/>
                  </a:cubicBezTo>
                  <a:cubicBezTo>
                    <a:pt x="2673" y="2584"/>
                    <a:pt x="2625" y="2546"/>
                    <a:pt x="2578" y="2494"/>
                  </a:cubicBezTo>
                  <a:cubicBezTo>
                    <a:pt x="2456" y="2608"/>
                    <a:pt x="2456" y="2608"/>
                    <a:pt x="2456" y="2608"/>
                  </a:cubicBezTo>
                  <a:cubicBezTo>
                    <a:pt x="2531" y="2691"/>
                    <a:pt x="2628" y="2720"/>
                    <a:pt x="2740" y="2720"/>
                  </a:cubicBezTo>
                  <a:cubicBezTo>
                    <a:pt x="2889" y="2720"/>
                    <a:pt x="3054" y="2660"/>
                    <a:pt x="3054" y="2486"/>
                  </a:cubicBezTo>
                  <a:cubicBezTo>
                    <a:pt x="3054" y="2202"/>
                    <a:pt x="2661" y="2309"/>
                    <a:pt x="2661" y="2178"/>
                  </a:cubicBezTo>
                  <a:cubicBezTo>
                    <a:pt x="2661" y="2123"/>
                    <a:pt x="2719" y="2101"/>
                    <a:pt x="2767" y="2101"/>
                  </a:cubicBezTo>
                  <a:cubicBezTo>
                    <a:pt x="2830" y="2101"/>
                    <a:pt x="2875" y="2126"/>
                    <a:pt x="2910" y="2175"/>
                  </a:cubicBezTo>
                  <a:lnTo>
                    <a:pt x="3032" y="2066"/>
                  </a:lnTo>
                  <a:close/>
                  <a:moveTo>
                    <a:pt x="3261" y="2128"/>
                  </a:moveTo>
                  <a:cubicBezTo>
                    <a:pt x="3261" y="2462"/>
                    <a:pt x="3261" y="2462"/>
                    <a:pt x="3261" y="2462"/>
                  </a:cubicBezTo>
                  <a:cubicBezTo>
                    <a:pt x="3261" y="2634"/>
                    <a:pt x="3307" y="2720"/>
                    <a:pt x="3500" y="2720"/>
                  </a:cubicBezTo>
                  <a:cubicBezTo>
                    <a:pt x="3542" y="2720"/>
                    <a:pt x="3606" y="2714"/>
                    <a:pt x="3644" y="2696"/>
                  </a:cubicBezTo>
                  <a:cubicBezTo>
                    <a:pt x="3644" y="2543"/>
                    <a:pt x="3644" y="2543"/>
                    <a:pt x="3644" y="2543"/>
                  </a:cubicBezTo>
                  <a:cubicBezTo>
                    <a:pt x="3621" y="2559"/>
                    <a:pt x="3577" y="2565"/>
                    <a:pt x="3545" y="2565"/>
                  </a:cubicBezTo>
                  <a:cubicBezTo>
                    <a:pt x="3465" y="2565"/>
                    <a:pt x="3443" y="2520"/>
                    <a:pt x="3443" y="2447"/>
                  </a:cubicBezTo>
                  <a:cubicBezTo>
                    <a:pt x="3443" y="2128"/>
                    <a:pt x="3443" y="2128"/>
                    <a:pt x="3443" y="2128"/>
                  </a:cubicBezTo>
                  <a:cubicBezTo>
                    <a:pt x="3644" y="2128"/>
                    <a:pt x="3644" y="2128"/>
                    <a:pt x="3644" y="2128"/>
                  </a:cubicBezTo>
                  <a:cubicBezTo>
                    <a:pt x="3644" y="1973"/>
                    <a:pt x="3644" y="1973"/>
                    <a:pt x="3644" y="1973"/>
                  </a:cubicBezTo>
                  <a:cubicBezTo>
                    <a:pt x="3443" y="1973"/>
                    <a:pt x="3443" y="1973"/>
                    <a:pt x="3443" y="1973"/>
                  </a:cubicBezTo>
                  <a:cubicBezTo>
                    <a:pt x="3443" y="1762"/>
                    <a:pt x="3443" y="1762"/>
                    <a:pt x="3443" y="1762"/>
                  </a:cubicBezTo>
                  <a:cubicBezTo>
                    <a:pt x="3261" y="1762"/>
                    <a:pt x="3261" y="1762"/>
                    <a:pt x="3261" y="1762"/>
                  </a:cubicBezTo>
                  <a:cubicBezTo>
                    <a:pt x="3261" y="1973"/>
                    <a:pt x="3261" y="1973"/>
                    <a:pt x="3261" y="1973"/>
                  </a:cubicBezTo>
                  <a:cubicBezTo>
                    <a:pt x="3111" y="1973"/>
                    <a:pt x="3111" y="1973"/>
                    <a:pt x="3111" y="1973"/>
                  </a:cubicBezTo>
                  <a:cubicBezTo>
                    <a:pt x="3111" y="2128"/>
                    <a:pt x="3111" y="2128"/>
                    <a:pt x="3111" y="2128"/>
                  </a:cubicBezTo>
                  <a:lnTo>
                    <a:pt x="3261" y="2128"/>
                  </a:lnTo>
                  <a:close/>
                  <a:moveTo>
                    <a:pt x="4488" y="2401"/>
                  </a:moveTo>
                  <a:cubicBezTo>
                    <a:pt x="4488" y="2351"/>
                    <a:pt x="4488" y="2351"/>
                    <a:pt x="4488" y="2351"/>
                  </a:cubicBezTo>
                  <a:cubicBezTo>
                    <a:pt x="4488" y="2098"/>
                    <a:pt x="4350" y="1955"/>
                    <a:pt x="4147" y="1955"/>
                  </a:cubicBezTo>
                  <a:cubicBezTo>
                    <a:pt x="3926" y="1955"/>
                    <a:pt x="3750" y="2108"/>
                    <a:pt x="3750" y="2338"/>
                  </a:cubicBezTo>
                  <a:cubicBezTo>
                    <a:pt x="3750" y="2567"/>
                    <a:pt x="3926" y="2720"/>
                    <a:pt x="4147" y="2720"/>
                  </a:cubicBezTo>
                  <a:cubicBezTo>
                    <a:pt x="4262" y="2720"/>
                    <a:pt x="4370" y="2679"/>
                    <a:pt x="4455" y="2575"/>
                  </a:cubicBezTo>
                  <a:cubicBezTo>
                    <a:pt x="4324" y="2476"/>
                    <a:pt x="4324" y="2476"/>
                    <a:pt x="4324" y="2476"/>
                  </a:cubicBezTo>
                  <a:cubicBezTo>
                    <a:pt x="4279" y="2532"/>
                    <a:pt x="4220" y="2575"/>
                    <a:pt x="4129" y="2575"/>
                  </a:cubicBezTo>
                  <a:cubicBezTo>
                    <a:pt x="4027" y="2575"/>
                    <a:pt x="3945" y="2509"/>
                    <a:pt x="3932" y="2401"/>
                  </a:cubicBezTo>
                  <a:lnTo>
                    <a:pt x="4488" y="2401"/>
                  </a:lnTo>
                  <a:close/>
                  <a:moveTo>
                    <a:pt x="3932" y="2265"/>
                  </a:moveTo>
                  <a:cubicBezTo>
                    <a:pt x="3946" y="2160"/>
                    <a:pt x="4013" y="2092"/>
                    <a:pt x="4121" y="2092"/>
                  </a:cubicBezTo>
                  <a:cubicBezTo>
                    <a:pt x="4235" y="2092"/>
                    <a:pt x="4305" y="2158"/>
                    <a:pt x="4306" y="2265"/>
                  </a:cubicBezTo>
                  <a:lnTo>
                    <a:pt x="3932" y="2265"/>
                  </a:lnTo>
                  <a:close/>
                  <a:moveTo>
                    <a:pt x="4659" y="2702"/>
                  </a:moveTo>
                  <a:cubicBezTo>
                    <a:pt x="4841" y="2702"/>
                    <a:pt x="4841" y="2702"/>
                    <a:pt x="4841" y="2702"/>
                  </a:cubicBezTo>
                  <a:cubicBezTo>
                    <a:pt x="4841" y="2312"/>
                    <a:pt x="4841" y="2312"/>
                    <a:pt x="4841" y="2312"/>
                  </a:cubicBezTo>
                  <a:cubicBezTo>
                    <a:pt x="4841" y="2272"/>
                    <a:pt x="4865" y="2128"/>
                    <a:pt x="5037" y="2128"/>
                  </a:cubicBezTo>
                  <a:cubicBezTo>
                    <a:pt x="5066" y="2128"/>
                    <a:pt x="5095" y="2134"/>
                    <a:pt x="5125" y="2142"/>
                  </a:cubicBezTo>
                  <a:cubicBezTo>
                    <a:pt x="5125" y="1965"/>
                    <a:pt x="5125" y="1965"/>
                    <a:pt x="5125" y="1965"/>
                  </a:cubicBezTo>
                  <a:cubicBezTo>
                    <a:pt x="5104" y="1959"/>
                    <a:pt x="5082" y="1955"/>
                    <a:pt x="5060" y="1955"/>
                  </a:cubicBezTo>
                  <a:cubicBezTo>
                    <a:pt x="4964" y="1955"/>
                    <a:pt x="4884" y="2005"/>
                    <a:pt x="4844" y="2088"/>
                  </a:cubicBezTo>
                  <a:cubicBezTo>
                    <a:pt x="4841" y="2088"/>
                    <a:pt x="4841" y="2088"/>
                    <a:pt x="4841" y="2088"/>
                  </a:cubicBezTo>
                  <a:cubicBezTo>
                    <a:pt x="4841" y="1973"/>
                    <a:pt x="4841" y="1973"/>
                    <a:pt x="4841" y="1973"/>
                  </a:cubicBezTo>
                  <a:cubicBezTo>
                    <a:pt x="4659" y="1973"/>
                    <a:pt x="4659" y="1973"/>
                    <a:pt x="4659" y="1973"/>
                  </a:cubicBezTo>
                  <a:lnTo>
                    <a:pt x="4659" y="2702"/>
                  </a:lnTo>
                  <a:close/>
                  <a:moveTo>
                    <a:pt x="5801" y="2702"/>
                  </a:moveTo>
                  <a:cubicBezTo>
                    <a:pt x="5974" y="2702"/>
                    <a:pt x="5974" y="2702"/>
                    <a:pt x="5974" y="2702"/>
                  </a:cubicBezTo>
                  <a:cubicBezTo>
                    <a:pt x="5974" y="1554"/>
                    <a:pt x="5974" y="1554"/>
                    <a:pt x="5974" y="1554"/>
                  </a:cubicBezTo>
                  <a:cubicBezTo>
                    <a:pt x="5792" y="1554"/>
                    <a:pt x="5792" y="1554"/>
                    <a:pt x="5792" y="1554"/>
                  </a:cubicBezTo>
                  <a:cubicBezTo>
                    <a:pt x="5792" y="2066"/>
                    <a:pt x="5792" y="2066"/>
                    <a:pt x="5792" y="2066"/>
                  </a:cubicBezTo>
                  <a:cubicBezTo>
                    <a:pt x="5787" y="2066"/>
                    <a:pt x="5787" y="2066"/>
                    <a:pt x="5787" y="2066"/>
                  </a:cubicBezTo>
                  <a:cubicBezTo>
                    <a:pt x="5749" y="2019"/>
                    <a:pt x="5676" y="1955"/>
                    <a:pt x="5540" y="1955"/>
                  </a:cubicBezTo>
                  <a:cubicBezTo>
                    <a:pt x="5332" y="1955"/>
                    <a:pt x="5187" y="2122"/>
                    <a:pt x="5187" y="2338"/>
                  </a:cubicBezTo>
                  <a:cubicBezTo>
                    <a:pt x="5187" y="2553"/>
                    <a:pt x="5322" y="2720"/>
                    <a:pt x="5547" y="2720"/>
                  </a:cubicBezTo>
                  <a:cubicBezTo>
                    <a:pt x="5649" y="2720"/>
                    <a:pt x="5745" y="2681"/>
                    <a:pt x="5798" y="2593"/>
                  </a:cubicBezTo>
                  <a:cubicBezTo>
                    <a:pt x="5801" y="2593"/>
                    <a:pt x="5801" y="2593"/>
                    <a:pt x="5801" y="2593"/>
                  </a:cubicBezTo>
                  <a:lnTo>
                    <a:pt x="5801" y="2702"/>
                  </a:lnTo>
                  <a:close/>
                  <a:moveTo>
                    <a:pt x="5584" y="2556"/>
                  </a:moveTo>
                  <a:cubicBezTo>
                    <a:pt x="5450" y="2556"/>
                    <a:pt x="5370" y="2451"/>
                    <a:pt x="5370" y="2338"/>
                  </a:cubicBezTo>
                  <a:cubicBezTo>
                    <a:pt x="5370" y="2224"/>
                    <a:pt x="5450" y="2119"/>
                    <a:pt x="5584" y="2119"/>
                  </a:cubicBezTo>
                  <a:cubicBezTo>
                    <a:pt x="5717" y="2119"/>
                    <a:pt x="5798" y="2224"/>
                    <a:pt x="5798" y="2338"/>
                  </a:cubicBezTo>
                  <a:cubicBezTo>
                    <a:pt x="5798" y="2451"/>
                    <a:pt x="5717" y="2556"/>
                    <a:pt x="5584" y="2556"/>
                  </a:cubicBezTo>
                  <a:moveTo>
                    <a:pt x="6636" y="2702"/>
                  </a:moveTo>
                  <a:cubicBezTo>
                    <a:pt x="6800" y="2702"/>
                    <a:pt x="6800" y="2702"/>
                    <a:pt x="6800" y="2702"/>
                  </a:cubicBezTo>
                  <a:cubicBezTo>
                    <a:pt x="6800" y="2283"/>
                    <a:pt x="6800" y="2283"/>
                    <a:pt x="6800" y="2283"/>
                  </a:cubicBezTo>
                  <a:cubicBezTo>
                    <a:pt x="6800" y="2180"/>
                    <a:pt x="6800" y="1955"/>
                    <a:pt x="6489" y="1955"/>
                  </a:cubicBezTo>
                  <a:cubicBezTo>
                    <a:pt x="6374" y="1955"/>
                    <a:pt x="6260" y="1990"/>
                    <a:pt x="6179" y="2072"/>
                  </a:cubicBezTo>
                  <a:cubicBezTo>
                    <a:pt x="6275" y="2167"/>
                    <a:pt x="6275" y="2167"/>
                    <a:pt x="6275" y="2167"/>
                  </a:cubicBezTo>
                  <a:cubicBezTo>
                    <a:pt x="6323" y="2122"/>
                    <a:pt x="6393" y="2092"/>
                    <a:pt x="6469" y="2092"/>
                  </a:cubicBezTo>
                  <a:cubicBezTo>
                    <a:pt x="6566" y="2092"/>
                    <a:pt x="6636" y="2139"/>
                    <a:pt x="6636" y="2228"/>
                  </a:cubicBezTo>
                  <a:cubicBezTo>
                    <a:pt x="6636" y="2248"/>
                    <a:pt x="6636" y="2248"/>
                    <a:pt x="6636" y="2248"/>
                  </a:cubicBezTo>
                  <a:cubicBezTo>
                    <a:pt x="6591" y="2248"/>
                    <a:pt x="6591" y="2248"/>
                    <a:pt x="6591" y="2248"/>
                  </a:cubicBezTo>
                  <a:cubicBezTo>
                    <a:pt x="6409" y="2248"/>
                    <a:pt x="6132" y="2265"/>
                    <a:pt x="6132" y="2502"/>
                  </a:cubicBezTo>
                  <a:cubicBezTo>
                    <a:pt x="6132" y="2646"/>
                    <a:pt x="6263" y="2720"/>
                    <a:pt x="6398" y="2720"/>
                  </a:cubicBezTo>
                  <a:cubicBezTo>
                    <a:pt x="6495" y="2720"/>
                    <a:pt x="6580" y="2684"/>
                    <a:pt x="6632" y="2602"/>
                  </a:cubicBezTo>
                  <a:cubicBezTo>
                    <a:pt x="6636" y="2602"/>
                    <a:pt x="6636" y="2602"/>
                    <a:pt x="6636" y="2602"/>
                  </a:cubicBezTo>
                  <a:lnTo>
                    <a:pt x="6636" y="2702"/>
                  </a:lnTo>
                  <a:close/>
                  <a:moveTo>
                    <a:pt x="6626" y="2417"/>
                  </a:moveTo>
                  <a:cubicBezTo>
                    <a:pt x="6626" y="2518"/>
                    <a:pt x="6566" y="2584"/>
                    <a:pt x="6442" y="2584"/>
                  </a:cubicBezTo>
                  <a:cubicBezTo>
                    <a:pt x="6383" y="2584"/>
                    <a:pt x="6314" y="2555"/>
                    <a:pt x="6314" y="2488"/>
                  </a:cubicBezTo>
                  <a:cubicBezTo>
                    <a:pt x="6314" y="2383"/>
                    <a:pt x="6488" y="2376"/>
                    <a:pt x="6588" y="2376"/>
                  </a:cubicBezTo>
                  <a:cubicBezTo>
                    <a:pt x="6626" y="2376"/>
                    <a:pt x="6626" y="2376"/>
                    <a:pt x="6626" y="2376"/>
                  </a:cubicBezTo>
                  <a:lnTo>
                    <a:pt x="6626" y="2417"/>
                  </a:lnTo>
                  <a:close/>
                  <a:moveTo>
                    <a:pt x="6989" y="2702"/>
                  </a:moveTo>
                  <a:cubicBezTo>
                    <a:pt x="7171" y="2702"/>
                    <a:pt x="7171" y="2702"/>
                    <a:pt x="7171" y="2702"/>
                  </a:cubicBezTo>
                  <a:cubicBezTo>
                    <a:pt x="7171" y="2304"/>
                    <a:pt x="7171" y="2304"/>
                    <a:pt x="7171" y="2304"/>
                  </a:cubicBezTo>
                  <a:cubicBezTo>
                    <a:pt x="7171" y="2207"/>
                    <a:pt x="7218" y="2119"/>
                    <a:pt x="7338" y="2119"/>
                  </a:cubicBezTo>
                  <a:cubicBezTo>
                    <a:pt x="7426" y="2119"/>
                    <a:pt x="7463" y="2178"/>
                    <a:pt x="7463" y="2268"/>
                  </a:cubicBezTo>
                  <a:cubicBezTo>
                    <a:pt x="7463" y="2702"/>
                    <a:pt x="7463" y="2702"/>
                    <a:pt x="7463" y="2702"/>
                  </a:cubicBezTo>
                  <a:cubicBezTo>
                    <a:pt x="7645" y="2702"/>
                    <a:pt x="7645" y="2702"/>
                    <a:pt x="7645" y="2702"/>
                  </a:cubicBezTo>
                  <a:cubicBezTo>
                    <a:pt x="7645" y="2307"/>
                    <a:pt x="7645" y="2307"/>
                    <a:pt x="7645" y="2307"/>
                  </a:cubicBezTo>
                  <a:cubicBezTo>
                    <a:pt x="7645" y="2213"/>
                    <a:pt x="7687" y="2119"/>
                    <a:pt x="7801" y="2119"/>
                  </a:cubicBezTo>
                  <a:cubicBezTo>
                    <a:pt x="7909" y="2119"/>
                    <a:pt x="7936" y="2198"/>
                    <a:pt x="7936" y="2289"/>
                  </a:cubicBezTo>
                  <a:cubicBezTo>
                    <a:pt x="7936" y="2702"/>
                    <a:pt x="7936" y="2702"/>
                    <a:pt x="7936" y="2702"/>
                  </a:cubicBezTo>
                  <a:cubicBezTo>
                    <a:pt x="8119" y="2702"/>
                    <a:pt x="8119" y="2702"/>
                    <a:pt x="8119" y="2702"/>
                  </a:cubicBezTo>
                  <a:cubicBezTo>
                    <a:pt x="8119" y="2268"/>
                    <a:pt x="8119" y="2268"/>
                    <a:pt x="8119" y="2268"/>
                  </a:cubicBezTo>
                  <a:cubicBezTo>
                    <a:pt x="8119" y="2093"/>
                    <a:pt x="8051" y="1955"/>
                    <a:pt x="7856" y="1955"/>
                  </a:cubicBezTo>
                  <a:cubicBezTo>
                    <a:pt x="7747" y="1955"/>
                    <a:pt x="7669" y="1997"/>
                    <a:pt x="7616" y="2090"/>
                  </a:cubicBezTo>
                  <a:cubicBezTo>
                    <a:pt x="7578" y="1999"/>
                    <a:pt x="7501" y="1955"/>
                    <a:pt x="7388" y="1955"/>
                  </a:cubicBezTo>
                  <a:cubicBezTo>
                    <a:pt x="7267" y="1955"/>
                    <a:pt x="7197" y="2019"/>
                    <a:pt x="7165" y="2087"/>
                  </a:cubicBezTo>
                  <a:cubicBezTo>
                    <a:pt x="7162" y="2087"/>
                    <a:pt x="7162" y="2087"/>
                    <a:pt x="7162" y="2087"/>
                  </a:cubicBezTo>
                  <a:cubicBezTo>
                    <a:pt x="7162" y="1973"/>
                    <a:pt x="7162" y="1973"/>
                    <a:pt x="7162" y="1973"/>
                  </a:cubicBezTo>
                  <a:cubicBezTo>
                    <a:pt x="6989" y="1973"/>
                    <a:pt x="6989" y="1973"/>
                    <a:pt x="6989" y="1973"/>
                  </a:cubicBezTo>
                  <a:lnTo>
                    <a:pt x="6989" y="270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 name="***Tijdelijke aanduiding voor datum 3"/>
          <p:cNvSpPr>
            <a:spLocks noGrp="1" noSelect="1"/>
          </p:cNvSpPr>
          <p:nvPr>
            <p:ph type="dt" sz="half" idx="10"/>
          </p:nvPr>
        </p:nvSpPr>
        <p:spPr bwMode="gray">
          <a:xfrm>
            <a:off x="819204" y="4683588"/>
            <a:ext cx="2133600" cy="273844"/>
          </a:xfrm>
          <a:prstGeom prst="rect">
            <a:avLst/>
          </a:prstGeom>
        </p:spPr>
        <p:txBody>
          <a:bodyPr/>
          <a:lstStyle>
            <a:lvl1pPr algn="l">
              <a:defRPr sz="1600" b="1">
                <a:solidFill>
                  <a:schemeClr val="bg1"/>
                </a:solidFill>
              </a:defRPr>
            </a:lvl1pPr>
          </a:lstStyle>
          <a:p>
            <a:fld id="{F362F8BD-4876-49CC-98BA-D943C426C92A}" type="datetime1">
              <a:rPr lang="nl-NL" noProof="1" smtClean="0"/>
              <a:t>1-12-2022</a:t>
            </a:fld>
            <a:endParaRPr lang="nl-NL" noProof="1"/>
          </a:p>
        </p:txBody>
      </p:sp>
      <p:sp>
        <p:nvSpPr>
          <p:cNvPr id="2" name="Titel 1"/>
          <p:cNvSpPr>
            <a:spLocks noGrp="1" noSelect="1"/>
          </p:cNvSpPr>
          <p:nvPr>
            <p:ph type="ctrTitle" hasCustomPrompt="1"/>
          </p:nvPr>
        </p:nvSpPr>
        <p:spPr bwMode="gray">
          <a:xfrm>
            <a:off x="819204" y="1478601"/>
            <a:ext cx="7344000" cy="1377000"/>
          </a:xfrm>
        </p:spPr>
        <p:txBody>
          <a:bodyPr anchor="t" anchorCtr="0"/>
          <a:lstStyle>
            <a:lvl1pPr algn="l">
              <a:defRPr sz="4600">
                <a:solidFill>
                  <a:schemeClr val="bg1"/>
                </a:solidFill>
              </a:defRPr>
            </a:lvl1pPr>
          </a:lstStyle>
          <a:p>
            <a:r>
              <a:rPr lang="nl-NL" noProof="1" smtClean="0"/>
              <a:t>Titel</a:t>
            </a:r>
            <a:endParaRPr lang="nl-NL" noProof="1"/>
          </a:p>
        </p:txBody>
      </p:sp>
      <p:sp>
        <p:nvSpPr>
          <p:cNvPr id="3" name="Ondertitel 2"/>
          <p:cNvSpPr>
            <a:spLocks noGrp="1" noSelect="1"/>
          </p:cNvSpPr>
          <p:nvPr>
            <p:ph type="subTitle" idx="1" hasCustomPrompt="1"/>
          </p:nvPr>
        </p:nvSpPr>
        <p:spPr bwMode="gray">
          <a:xfrm>
            <a:off x="819204" y="3007628"/>
            <a:ext cx="7344000" cy="1314450"/>
          </a:xfrm>
        </p:spPr>
        <p:txBody>
          <a:bodyPr/>
          <a:lstStyle>
            <a:lvl1pPr marL="0" indent="0" algn="l">
              <a:buNone/>
              <a:defRPr sz="3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bg bwMode="ltGray">
      <p:bgRef idx="1001">
        <a:schemeClr val="bg1"/>
      </p:bgRef>
    </p:bg>
    <p:spTree>
      <p:nvGrpSpPr>
        <p:cNvPr id="1" name=""/>
        <p:cNvGrpSpPr/>
        <p:nvPr/>
      </p:nvGrpSpPr>
      <p:grpSpPr>
        <a:xfrm>
          <a:off x="0" y="0"/>
          <a:ext cx="0" cy="0"/>
          <a:chOff x="0" y="0"/>
          <a:chExt cx="0" cy="0"/>
        </a:xfrm>
      </p:grpSpPr>
      <p:grpSp>
        <p:nvGrpSpPr>
          <p:cNvPr id="31" name="achtergrond"/>
          <p:cNvGrpSpPr>
            <a:grpSpLocks noSelect="1" noChangeAspect="1"/>
          </p:cNvGrpSpPr>
          <p:nvPr userDrawn="1"/>
        </p:nvGrpSpPr>
        <p:grpSpPr bwMode="ltGray">
          <a:xfrm>
            <a:off x="0" y="0"/>
            <a:ext cx="9144000" cy="5140325"/>
            <a:chOff x="0" y="0"/>
            <a:chExt cx="5760" cy="3238"/>
          </a:xfrm>
        </p:grpSpPr>
        <p:sp>
          <p:nvSpPr>
            <p:cNvPr id="32" name="Rectangle 5"/>
            <p:cNvSpPr>
              <a:spLocks noSelect="1" noChangeArrowheads="1"/>
            </p:cNvSpPr>
            <p:nvPr/>
          </p:nvSpPr>
          <p:spPr bwMode="ltGray">
            <a:xfrm>
              <a:off x="6" y="0"/>
              <a:ext cx="5754" cy="323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33" name="Rectangle 6"/>
            <p:cNvSpPr>
              <a:spLocks noSelect="1" noChangeArrowheads="1"/>
            </p:cNvSpPr>
            <p:nvPr/>
          </p:nvSpPr>
          <p:spPr bwMode="ltGray">
            <a:xfrm>
              <a:off x="0" y="0"/>
              <a:ext cx="416" cy="3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grpSp>
      <p:grpSp>
        <p:nvGrpSpPr>
          <p:cNvPr id="34" name="logo"/>
          <p:cNvGrpSpPr>
            <a:grpSpLocks noSelect="1"/>
          </p:cNvGrpSpPr>
          <p:nvPr userDrawn="1"/>
        </p:nvGrpSpPr>
        <p:grpSpPr bwMode="black">
          <a:xfrm>
            <a:off x="153988" y="136525"/>
            <a:ext cx="2151062" cy="1214438"/>
            <a:chOff x="153988" y="136525"/>
            <a:chExt cx="2151062" cy="1214438"/>
          </a:xfrm>
        </p:grpSpPr>
        <p:sp>
          <p:nvSpPr>
            <p:cNvPr id="35" name="Freeform 7"/>
            <p:cNvSpPr>
              <a:spLocks noSelect="1"/>
            </p:cNvSpPr>
            <p:nvPr/>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8"/>
            <p:cNvSpPr>
              <a:spLocks noSelect="1"/>
            </p:cNvSpPr>
            <p:nvPr/>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9"/>
            <p:cNvSpPr>
              <a:spLocks noSelect="1"/>
            </p:cNvSpPr>
            <p:nvPr/>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0"/>
            <p:cNvSpPr>
              <a:spLocks noSelect="1"/>
            </p:cNvSpPr>
            <p:nvPr/>
          </p:nvSpPr>
          <p:spPr bwMode="black">
            <a:xfrm>
              <a:off x="854075" y="153988"/>
              <a:ext cx="1450975" cy="485775"/>
            </a:xfrm>
            <a:custGeom>
              <a:avLst/>
              <a:gdLst/>
              <a:ahLst/>
              <a:cxnLst>
                <a:cxn ang="0">
                  <a:pos x="1054" y="136"/>
                </a:cxn>
                <a:cxn ang="0">
                  <a:pos x="884" y="901"/>
                </a:cxn>
                <a:cxn ang="0">
                  <a:pos x="1075" y="1024"/>
                </a:cxn>
                <a:cxn ang="0">
                  <a:pos x="1645" y="1121"/>
                </a:cxn>
                <a:cxn ang="0">
                  <a:pos x="1987" y="802"/>
                </a:cxn>
                <a:cxn ang="0">
                  <a:pos x="2149" y="1103"/>
                </a:cxn>
                <a:cxn ang="0">
                  <a:pos x="2623" y="1103"/>
                </a:cxn>
                <a:cxn ang="0">
                  <a:pos x="3097" y="1103"/>
                </a:cxn>
                <a:cxn ang="0">
                  <a:pos x="2549" y="356"/>
                </a:cxn>
                <a:cxn ang="0">
                  <a:pos x="2149" y="1103"/>
                </a:cxn>
                <a:cxn ang="0">
                  <a:pos x="3838" y="1121"/>
                </a:cxn>
                <a:cxn ang="0">
                  <a:pos x="4180" y="802"/>
                </a:cxn>
                <a:cxn ang="0">
                  <a:pos x="5052" y="802"/>
                </a:cxn>
                <a:cxn ang="0">
                  <a:pos x="5019" y="975"/>
                </a:cxn>
                <a:cxn ang="0">
                  <a:pos x="4496" y="666"/>
                </a:cxn>
                <a:cxn ang="0">
                  <a:pos x="5405" y="1103"/>
                </a:cxn>
                <a:cxn ang="0">
                  <a:pos x="5888" y="1103"/>
                </a:cxn>
                <a:cxn ang="0">
                  <a:pos x="5395" y="374"/>
                </a:cxn>
                <a:cxn ang="0">
                  <a:pos x="6398" y="1121"/>
                </a:cxn>
                <a:cxn ang="0">
                  <a:pos x="6342" y="529"/>
                </a:cxn>
                <a:cxn ang="0">
                  <a:pos x="6159" y="163"/>
                </a:cxn>
                <a:cxn ang="0">
                  <a:pos x="7387" y="802"/>
                </a:cxn>
                <a:cxn ang="0">
                  <a:pos x="7353" y="975"/>
                </a:cxn>
                <a:cxn ang="0">
                  <a:pos x="6831" y="666"/>
                </a:cxn>
                <a:cxn ang="0">
                  <a:pos x="214" y="2702"/>
                </a:cxn>
                <a:cxn ang="0">
                  <a:pos x="633" y="1627"/>
                </a:cxn>
                <a:cxn ang="0">
                  <a:pos x="711" y="2292"/>
                </a:cxn>
                <a:cxn ang="0">
                  <a:pos x="1542" y="2119"/>
                </a:cxn>
                <a:cxn ang="0">
                  <a:pos x="2005" y="2119"/>
                </a:cxn>
                <a:cxn ang="0">
                  <a:pos x="2060" y="1955"/>
                </a:cxn>
                <a:cxn ang="0">
                  <a:pos x="1365" y="1973"/>
                </a:cxn>
                <a:cxn ang="0">
                  <a:pos x="2479" y="2190"/>
                </a:cxn>
                <a:cxn ang="0">
                  <a:pos x="2740" y="2720"/>
                </a:cxn>
                <a:cxn ang="0">
                  <a:pos x="3032" y="2066"/>
                </a:cxn>
                <a:cxn ang="0">
                  <a:pos x="3644" y="2543"/>
                </a:cxn>
                <a:cxn ang="0">
                  <a:pos x="3644" y="1973"/>
                </a:cxn>
                <a:cxn ang="0">
                  <a:pos x="3111" y="1973"/>
                </a:cxn>
                <a:cxn ang="0">
                  <a:pos x="4147" y="1955"/>
                </a:cxn>
                <a:cxn ang="0">
                  <a:pos x="4129" y="2575"/>
                </a:cxn>
                <a:cxn ang="0">
                  <a:pos x="4306" y="2265"/>
                </a:cxn>
                <a:cxn ang="0">
                  <a:pos x="5037" y="2128"/>
                </a:cxn>
                <a:cxn ang="0">
                  <a:pos x="4841" y="2088"/>
                </a:cxn>
                <a:cxn ang="0">
                  <a:pos x="5974" y="2702"/>
                </a:cxn>
                <a:cxn ang="0">
                  <a:pos x="5540" y="1955"/>
                </a:cxn>
                <a:cxn ang="0">
                  <a:pos x="5801" y="2702"/>
                </a:cxn>
                <a:cxn ang="0">
                  <a:pos x="5584" y="2556"/>
                </a:cxn>
                <a:cxn ang="0">
                  <a:pos x="6179" y="2072"/>
                </a:cxn>
                <a:cxn ang="0">
                  <a:pos x="6591" y="2248"/>
                </a:cxn>
                <a:cxn ang="0">
                  <a:pos x="6636" y="2702"/>
                </a:cxn>
                <a:cxn ang="0">
                  <a:pos x="6626" y="2376"/>
                </a:cxn>
                <a:cxn ang="0">
                  <a:pos x="7338" y="2119"/>
                </a:cxn>
                <a:cxn ang="0">
                  <a:pos x="7801" y="2119"/>
                </a:cxn>
                <a:cxn ang="0">
                  <a:pos x="7856" y="1955"/>
                </a:cxn>
                <a:cxn ang="0">
                  <a:pos x="7162" y="1973"/>
                </a:cxn>
              </a:cxnLst>
              <a:rect l="0" t="0" r="r" b="b"/>
              <a:pathLst>
                <a:path w="8119" h="2720">
                  <a:moveTo>
                    <a:pt x="1075" y="1024"/>
                  </a:moveTo>
                  <a:cubicBezTo>
                    <a:pt x="944" y="1094"/>
                    <a:pt x="796" y="1130"/>
                    <a:pt x="630" y="1130"/>
                  </a:cubicBezTo>
                  <a:cubicBezTo>
                    <a:pt x="299" y="1130"/>
                    <a:pt x="62" y="906"/>
                    <a:pt x="62" y="570"/>
                  </a:cubicBezTo>
                  <a:cubicBezTo>
                    <a:pt x="62" y="225"/>
                    <a:pt x="299" y="0"/>
                    <a:pt x="630" y="0"/>
                  </a:cubicBezTo>
                  <a:cubicBezTo>
                    <a:pt x="794" y="0"/>
                    <a:pt x="941" y="35"/>
                    <a:pt x="1054" y="136"/>
                  </a:cubicBezTo>
                  <a:cubicBezTo>
                    <a:pt x="913" y="278"/>
                    <a:pt x="913" y="278"/>
                    <a:pt x="913" y="278"/>
                  </a:cubicBezTo>
                  <a:cubicBezTo>
                    <a:pt x="844" y="212"/>
                    <a:pt x="739" y="174"/>
                    <a:pt x="632" y="174"/>
                  </a:cubicBezTo>
                  <a:cubicBezTo>
                    <a:pt x="410" y="174"/>
                    <a:pt x="263" y="344"/>
                    <a:pt x="263" y="558"/>
                  </a:cubicBezTo>
                  <a:cubicBezTo>
                    <a:pt x="263" y="787"/>
                    <a:pt x="410" y="957"/>
                    <a:pt x="632" y="957"/>
                  </a:cubicBezTo>
                  <a:cubicBezTo>
                    <a:pt x="729" y="957"/>
                    <a:pt x="817" y="939"/>
                    <a:pt x="884" y="901"/>
                  </a:cubicBezTo>
                  <a:cubicBezTo>
                    <a:pt x="884" y="647"/>
                    <a:pt x="884" y="647"/>
                    <a:pt x="884" y="647"/>
                  </a:cubicBezTo>
                  <a:cubicBezTo>
                    <a:pt x="664" y="647"/>
                    <a:pt x="664" y="647"/>
                    <a:pt x="664" y="647"/>
                  </a:cubicBezTo>
                  <a:cubicBezTo>
                    <a:pt x="664" y="474"/>
                    <a:pt x="664" y="474"/>
                    <a:pt x="664" y="474"/>
                  </a:cubicBezTo>
                  <a:cubicBezTo>
                    <a:pt x="1075" y="474"/>
                    <a:pt x="1075" y="474"/>
                    <a:pt x="1075" y="474"/>
                  </a:cubicBezTo>
                  <a:lnTo>
                    <a:pt x="1075" y="1024"/>
                  </a:lnTo>
                  <a:close/>
                  <a:moveTo>
                    <a:pt x="1987" y="802"/>
                  </a:moveTo>
                  <a:cubicBezTo>
                    <a:pt x="1987" y="752"/>
                    <a:pt x="1987" y="752"/>
                    <a:pt x="1987" y="752"/>
                  </a:cubicBezTo>
                  <a:cubicBezTo>
                    <a:pt x="1987" y="499"/>
                    <a:pt x="1848" y="356"/>
                    <a:pt x="1645" y="356"/>
                  </a:cubicBezTo>
                  <a:cubicBezTo>
                    <a:pt x="1425" y="356"/>
                    <a:pt x="1248" y="509"/>
                    <a:pt x="1248" y="739"/>
                  </a:cubicBezTo>
                  <a:cubicBezTo>
                    <a:pt x="1248" y="968"/>
                    <a:pt x="1425" y="1121"/>
                    <a:pt x="1645" y="1121"/>
                  </a:cubicBezTo>
                  <a:cubicBezTo>
                    <a:pt x="1760" y="1121"/>
                    <a:pt x="1868" y="1080"/>
                    <a:pt x="1953" y="975"/>
                  </a:cubicBezTo>
                  <a:cubicBezTo>
                    <a:pt x="1822" y="877"/>
                    <a:pt x="1822" y="877"/>
                    <a:pt x="1822" y="877"/>
                  </a:cubicBezTo>
                  <a:cubicBezTo>
                    <a:pt x="1777" y="933"/>
                    <a:pt x="1718" y="975"/>
                    <a:pt x="1627" y="975"/>
                  </a:cubicBezTo>
                  <a:cubicBezTo>
                    <a:pt x="1525" y="975"/>
                    <a:pt x="1443" y="910"/>
                    <a:pt x="1431" y="802"/>
                  </a:cubicBezTo>
                  <a:lnTo>
                    <a:pt x="1987" y="802"/>
                  </a:lnTo>
                  <a:close/>
                  <a:moveTo>
                    <a:pt x="1431" y="666"/>
                  </a:moveTo>
                  <a:cubicBezTo>
                    <a:pt x="1444" y="561"/>
                    <a:pt x="1511" y="493"/>
                    <a:pt x="1619" y="493"/>
                  </a:cubicBezTo>
                  <a:cubicBezTo>
                    <a:pt x="1733" y="493"/>
                    <a:pt x="1803" y="559"/>
                    <a:pt x="1804" y="666"/>
                  </a:cubicBezTo>
                  <a:lnTo>
                    <a:pt x="1431" y="666"/>
                  </a:lnTo>
                  <a:close/>
                  <a:moveTo>
                    <a:pt x="2149" y="1103"/>
                  </a:moveTo>
                  <a:cubicBezTo>
                    <a:pt x="2331" y="1103"/>
                    <a:pt x="2331" y="1103"/>
                    <a:pt x="2331" y="1103"/>
                  </a:cubicBezTo>
                  <a:cubicBezTo>
                    <a:pt x="2331" y="705"/>
                    <a:pt x="2331" y="705"/>
                    <a:pt x="2331" y="705"/>
                  </a:cubicBezTo>
                  <a:cubicBezTo>
                    <a:pt x="2331" y="608"/>
                    <a:pt x="2378" y="520"/>
                    <a:pt x="2499" y="520"/>
                  </a:cubicBezTo>
                  <a:cubicBezTo>
                    <a:pt x="2587" y="520"/>
                    <a:pt x="2623" y="579"/>
                    <a:pt x="2623" y="669"/>
                  </a:cubicBezTo>
                  <a:cubicBezTo>
                    <a:pt x="2623" y="1103"/>
                    <a:pt x="2623" y="1103"/>
                    <a:pt x="2623" y="1103"/>
                  </a:cubicBezTo>
                  <a:cubicBezTo>
                    <a:pt x="2805" y="1103"/>
                    <a:pt x="2805" y="1103"/>
                    <a:pt x="2805" y="1103"/>
                  </a:cubicBezTo>
                  <a:cubicBezTo>
                    <a:pt x="2805" y="708"/>
                    <a:pt x="2805" y="708"/>
                    <a:pt x="2805" y="708"/>
                  </a:cubicBezTo>
                  <a:cubicBezTo>
                    <a:pt x="2805" y="614"/>
                    <a:pt x="2848" y="520"/>
                    <a:pt x="2962" y="520"/>
                  </a:cubicBezTo>
                  <a:cubicBezTo>
                    <a:pt x="3070" y="520"/>
                    <a:pt x="3097" y="599"/>
                    <a:pt x="3097" y="690"/>
                  </a:cubicBezTo>
                  <a:cubicBezTo>
                    <a:pt x="3097" y="1103"/>
                    <a:pt x="3097" y="1103"/>
                    <a:pt x="3097" y="1103"/>
                  </a:cubicBezTo>
                  <a:cubicBezTo>
                    <a:pt x="3279" y="1103"/>
                    <a:pt x="3279" y="1103"/>
                    <a:pt x="3279" y="1103"/>
                  </a:cubicBezTo>
                  <a:cubicBezTo>
                    <a:pt x="3279" y="669"/>
                    <a:pt x="3279" y="669"/>
                    <a:pt x="3279" y="669"/>
                  </a:cubicBezTo>
                  <a:cubicBezTo>
                    <a:pt x="3279" y="494"/>
                    <a:pt x="3211" y="356"/>
                    <a:pt x="3017" y="356"/>
                  </a:cubicBezTo>
                  <a:cubicBezTo>
                    <a:pt x="2907" y="356"/>
                    <a:pt x="2830" y="398"/>
                    <a:pt x="2777" y="491"/>
                  </a:cubicBezTo>
                  <a:cubicBezTo>
                    <a:pt x="2739" y="400"/>
                    <a:pt x="2661" y="356"/>
                    <a:pt x="2549" y="356"/>
                  </a:cubicBezTo>
                  <a:cubicBezTo>
                    <a:pt x="2427" y="356"/>
                    <a:pt x="2357" y="420"/>
                    <a:pt x="2325" y="488"/>
                  </a:cubicBezTo>
                  <a:cubicBezTo>
                    <a:pt x="2322" y="488"/>
                    <a:pt x="2322" y="488"/>
                    <a:pt x="2322" y="488"/>
                  </a:cubicBezTo>
                  <a:cubicBezTo>
                    <a:pt x="2322" y="374"/>
                    <a:pt x="2322" y="374"/>
                    <a:pt x="2322" y="374"/>
                  </a:cubicBezTo>
                  <a:cubicBezTo>
                    <a:pt x="2149" y="374"/>
                    <a:pt x="2149" y="374"/>
                    <a:pt x="2149" y="374"/>
                  </a:cubicBezTo>
                  <a:lnTo>
                    <a:pt x="2149" y="1103"/>
                  </a:lnTo>
                  <a:close/>
                  <a:moveTo>
                    <a:pt x="4180" y="802"/>
                  </a:moveTo>
                  <a:cubicBezTo>
                    <a:pt x="4180" y="752"/>
                    <a:pt x="4180" y="752"/>
                    <a:pt x="4180" y="752"/>
                  </a:cubicBezTo>
                  <a:cubicBezTo>
                    <a:pt x="4180" y="499"/>
                    <a:pt x="4042" y="356"/>
                    <a:pt x="3838" y="356"/>
                  </a:cubicBezTo>
                  <a:cubicBezTo>
                    <a:pt x="3618" y="356"/>
                    <a:pt x="3442" y="509"/>
                    <a:pt x="3442" y="739"/>
                  </a:cubicBezTo>
                  <a:cubicBezTo>
                    <a:pt x="3442" y="968"/>
                    <a:pt x="3618" y="1121"/>
                    <a:pt x="3838" y="1121"/>
                  </a:cubicBezTo>
                  <a:cubicBezTo>
                    <a:pt x="3954" y="1121"/>
                    <a:pt x="4062" y="1080"/>
                    <a:pt x="4147" y="975"/>
                  </a:cubicBezTo>
                  <a:cubicBezTo>
                    <a:pt x="4016" y="877"/>
                    <a:pt x="4016" y="877"/>
                    <a:pt x="4016" y="877"/>
                  </a:cubicBezTo>
                  <a:cubicBezTo>
                    <a:pt x="3971" y="933"/>
                    <a:pt x="3911" y="975"/>
                    <a:pt x="3820" y="975"/>
                  </a:cubicBezTo>
                  <a:cubicBezTo>
                    <a:pt x="3718" y="975"/>
                    <a:pt x="3636" y="910"/>
                    <a:pt x="3624" y="802"/>
                  </a:cubicBezTo>
                  <a:lnTo>
                    <a:pt x="4180" y="802"/>
                  </a:lnTo>
                  <a:close/>
                  <a:moveTo>
                    <a:pt x="3624" y="666"/>
                  </a:moveTo>
                  <a:cubicBezTo>
                    <a:pt x="3638" y="561"/>
                    <a:pt x="3705" y="493"/>
                    <a:pt x="3813" y="493"/>
                  </a:cubicBezTo>
                  <a:cubicBezTo>
                    <a:pt x="3926" y="493"/>
                    <a:pt x="3996" y="559"/>
                    <a:pt x="3998" y="666"/>
                  </a:cubicBezTo>
                  <a:lnTo>
                    <a:pt x="3624" y="666"/>
                  </a:lnTo>
                  <a:close/>
                  <a:moveTo>
                    <a:pt x="5052" y="802"/>
                  </a:moveTo>
                  <a:cubicBezTo>
                    <a:pt x="5052" y="752"/>
                    <a:pt x="5052" y="752"/>
                    <a:pt x="5052" y="752"/>
                  </a:cubicBezTo>
                  <a:cubicBezTo>
                    <a:pt x="5052" y="499"/>
                    <a:pt x="4914" y="356"/>
                    <a:pt x="4710" y="356"/>
                  </a:cubicBezTo>
                  <a:cubicBezTo>
                    <a:pt x="4490" y="356"/>
                    <a:pt x="4314" y="509"/>
                    <a:pt x="4314" y="739"/>
                  </a:cubicBezTo>
                  <a:cubicBezTo>
                    <a:pt x="4314" y="968"/>
                    <a:pt x="4490" y="1121"/>
                    <a:pt x="4710" y="1121"/>
                  </a:cubicBezTo>
                  <a:cubicBezTo>
                    <a:pt x="4826" y="1121"/>
                    <a:pt x="4934" y="1080"/>
                    <a:pt x="5019" y="975"/>
                  </a:cubicBezTo>
                  <a:cubicBezTo>
                    <a:pt x="4888" y="877"/>
                    <a:pt x="4888" y="877"/>
                    <a:pt x="4888" y="877"/>
                  </a:cubicBezTo>
                  <a:cubicBezTo>
                    <a:pt x="4842" y="933"/>
                    <a:pt x="4783" y="975"/>
                    <a:pt x="4692" y="975"/>
                  </a:cubicBezTo>
                  <a:cubicBezTo>
                    <a:pt x="4590" y="975"/>
                    <a:pt x="4508" y="910"/>
                    <a:pt x="4496" y="802"/>
                  </a:cubicBezTo>
                  <a:lnTo>
                    <a:pt x="5052" y="802"/>
                  </a:lnTo>
                  <a:close/>
                  <a:moveTo>
                    <a:pt x="4496" y="666"/>
                  </a:moveTo>
                  <a:cubicBezTo>
                    <a:pt x="4510" y="561"/>
                    <a:pt x="4577" y="493"/>
                    <a:pt x="4684" y="493"/>
                  </a:cubicBezTo>
                  <a:cubicBezTo>
                    <a:pt x="4798" y="493"/>
                    <a:pt x="4868" y="559"/>
                    <a:pt x="4870" y="666"/>
                  </a:cubicBezTo>
                  <a:lnTo>
                    <a:pt x="4496" y="666"/>
                  </a:lnTo>
                  <a:close/>
                  <a:moveTo>
                    <a:pt x="5222" y="1103"/>
                  </a:moveTo>
                  <a:cubicBezTo>
                    <a:pt x="5405" y="1103"/>
                    <a:pt x="5405" y="1103"/>
                    <a:pt x="5405" y="1103"/>
                  </a:cubicBezTo>
                  <a:cubicBezTo>
                    <a:pt x="5405" y="705"/>
                    <a:pt x="5405" y="705"/>
                    <a:pt x="5405" y="705"/>
                  </a:cubicBezTo>
                  <a:cubicBezTo>
                    <a:pt x="5405" y="608"/>
                    <a:pt x="5452" y="520"/>
                    <a:pt x="5572" y="520"/>
                  </a:cubicBezTo>
                  <a:cubicBezTo>
                    <a:pt x="5699" y="520"/>
                    <a:pt x="5705" y="654"/>
                    <a:pt x="5705" y="734"/>
                  </a:cubicBezTo>
                  <a:cubicBezTo>
                    <a:pt x="5705" y="1103"/>
                    <a:pt x="5705" y="1103"/>
                    <a:pt x="5705" y="1103"/>
                  </a:cubicBezTo>
                  <a:cubicBezTo>
                    <a:pt x="5888" y="1103"/>
                    <a:pt x="5888" y="1103"/>
                    <a:pt x="5888" y="1103"/>
                  </a:cubicBezTo>
                  <a:cubicBezTo>
                    <a:pt x="5888" y="643"/>
                    <a:pt x="5888" y="643"/>
                    <a:pt x="5888" y="643"/>
                  </a:cubicBezTo>
                  <a:cubicBezTo>
                    <a:pt x="5888" y="494"/>
                    <a:pt x="5818" y="356"/>
                    <a:pt x="5622" y="356"/>
                  </a:cubicBezTo>
                  <a:cubicBezTo>
                    <a:pt x="5500" y="356"/>
                    <a:pt x="5432" y="418"/>
                    <a:pt x="5398" y="491"/>
                  </a:cubicBezTo>
                  <a:cubicBezTo>
                    <a:pt x="5395" y="491"/>
                    <a:pt x="5395" y="491"/>
                    <a:pt x="5395" y="491"/>
                  </a:cubicBezTo>
                  <a:cubicBezTo>
                    <a:pt x="5395" y="374"/>
                    <a:pt x="5395" y="374"/>
                    <a:pt x="5395" y="374"/>
                  </a:cubicBezTo>
                  <a:cubicBezTo>
                    <a:pt x="5222" y="374"/>
                    <a:pt x="5222" y="374"/>
                    <a:pt x="5222" y="374"/>
                  </a:cubicBezTo>
                  <a:lnTo>
                    <a:pt x="5222" y="1103"/>
                  </a:lnTo>
                  <a:close/>
                  <a:moveTo>
                    <a:pt x="6159" y="529"/>
                  </a:moveTo>
                  <a:cubicBezTo>
                    <a:pt x="6159" y="863"/>
                    <a:pt x="6159" y="863"/>
                    <a:pt x="6159" y="863"/>
                  </a:cubicBezTo>
                  <a:cubicBezTo>
                    <a:pt x="6159" y="1035"/>
                    <a:pt x="6205" y="1121"/>
                    <a:pt x="6398" y="1121"/>
                  </a:cubicBezTo>
                  <a:cubicBezTo>
                    <a:pt x="6441" y="1121"/>
                    <a:pt x="6504" y="1115"/>
                    <a:pt x="6542" y="1097"/>
                  </a:cubicBezTo>
                  <a:cubicBezTo>
                    <a:pt x="6542" y="944"/>
                    <a:pt x="6542" y="944"/>
                    <a:pt x="6542" y="944"/>
                  </a:cubicBezTo>
                  <a:cubicBezTo>
                    <a:pt x="6519" y="960"/>
                    <a:pt x="6475" y="966"/>
                    <a:pt x="6444" y="966"/>
                  </a:cubicBezTo>
                  <a:cubicBezTo>
                    <a:pt x="6363" y="966"/>
                    <a:pt x="6342" y="921"/>
                    <a:pt x="6342" y="848"/>
                  </a:cubicBezTo>
                  <a:cubicBezTo>
                    <a:pt x="6342" y="529"/>
                    <a:pt x="6342" y="529"/>
                    <a:pt x="6342" y="529"/>
                  </a:cubicBezTo>
                  <a:cubicBezTo>
                    <a:pt x="6542" y="529"/>
                    <a:pt x="6542" y="529"/>
                    <a:pt x="6542" y="529"/>
                  </a:cubicBezTo>
                  <a:cubicBezTo>
                    <a:pt x="6542" y="374"/>
                    <a:pt x="6542" y="374"/>
                    <a:pt x="6542" y="374"/>
                  </a:cubicBezTo>
                  <a:cubicBezTo>
                    <a:pt x="6342" y="374"/>
                    <a:pt x="6342" y="374"/>
                    <a:pt x="6342" y="374"/>
                  </a:cubicBezTo>
                  <a:cubicBezTo>
                    <a:pt x="6342" y="163"/>
                    <a:pt x="6342" y="163"/>
                    <a:pt x="6342" y="163"/>
                  </a:cubicBezTo>
                  <a:cubicBezTo>
                    <a:pt x="6159" y="163"/>
                    <a:pt x="6159" y="163"/>
                    <a:pt x="6159" y="163"/>
                  </a:cubicBezTo>
                  <a:cubicBezTo>
                    <a:pt x="6159" y="374"/>
                    <a:pt x="6159" y="374"/>
                    <a:pt x="6159" y="374"/>
                  </a:cubicBezTo>
                  <a:cubicBezTo>
                    <a:pt x="6009" y="374"/>
                    <a:pt x="6009" y="374"/>
                    <a:pt x="6009" y="374"/>
                  </a:cubicBezTo>
                  <a:cubicBezTo>
                    <a:pt x="6009" y="529"/>
                    <a:pt x="6009" y="529"/>
                    <a:pt x="6009" y="529"/>
                  </a:cubicBezTo>
                  <a:lnTo>
                    <a:pt x="6159" y="529"/>
                  </a:lnTo>
                  <a:close/>
                  <a:moveTo>
                    <a:pt x="7387" y="802"/>
                  </a:moveTo>
                  <a:cubicBezTo>
                    <a:pt x="7387" y="752"/>
                    <a:pt x="7387" y="752"/>
                    <a:pt x="7387" y="752"/>
                  </a:cubicBezTo>
                  <a:cubicBezTo>
                    <a:pt x="7387" y="499"/>
                    <a:pt x="7249" y="356"/>
                    <a:pt x="7045" y="356"/>
                  </a:cubicBezTo>
                  <a:cubicBezTo>
                    <a:pt x="6825" y="356"/>
                    <a:pt x="6649" y="509"/>
                    <a:pt x="6649" y="739"/>
                  </a:cubicBezTo>
                  <a:cubicBezTo>
                    <a:pt x="6649" y="968"/>
                    <a:pt x="6825" y="1121"/>
                    <a:pt x="7045" y="1121"/>
                  </a:cubicBezTo>
                  <a:cubicBezTo>
                    <a:pt x="7160" y="1121"/>
                    <a:pt x="7268" y="1080"/>
                    <a:pt x="7353" y="975"/>
                  </a:cubicBezTo>
                  <a:cubicBezTo>
                    <a:pt x="7223" y="877"/>
                    <a:pt x="7223" y="877"/>
                    <a:pt x="7223" y="877"/>
                  </a:cubicBezTo>
                  <a:cubicBezTo>
                    <a:pt x="7177" y="933"/>
                    <a:pt x="7118" y="975"/>
                    <a:pt x="7027" y="975"/>
                  </a:cubicBezTo>
                  <a:cubicBezTo>
                    <a:pt x="6925" y="975"/>
                    <a:pt x="6843" y="910"/>
                    <a:pt x="6831" y="802"/>
                  </a:cubicBezTo>
                  <a:lnTo>
                    <a:pt x="7387" y="802"/>
                  </a:lnTo>
                  <a:close/>
                  <a:moveTo>
                    <a:pt x="6831" y="666"/>
                  </a:moveTo>
                  <a:cubicBezTo>
                    <a:pt x="6844" y="561"/>
                    <a:pt x="6911" y="493"/>
                    <a:pt x="7019" y="493"/>
                  </a:cubicBezTo>
                  <a:cubicBezTo>
                    <a:pt x="7133" y="493"/>
                    <a:pt x="7203" y="559"/>
                    <a:pt x="7204" y="666"/>
                  </a:cubicBezTo>
                  <a:lnTo>
                    <a:pt x="6831" y="666"/>
                  </a:lnTo>
                  <a:close/>
                  <a:moveTo>
                    <a:pt x="0" y="2702"/>
                  </a:moveTo>
                  <a:cubicBezTo>
                    <a:pt x="214" y="2702"/>
                    <a:pt x="214" y="2702"/>
                    <a:pt x="214" y="2702"/>
                  </a:cubicBezTo>
                  <a:cubicBezTo>
                    <a:pt x="311" y="2456"/>
                    <a:pt x="311" y="2456"/>
                    <a:pt x="311" y="2456"/>
                  </a:cubicBezTo>
                  <a:cubicBezTo>
                    <a:pt x="777" y="2456"/>
                    <a:pt x="777" y="2456"/>
                    <a:pt x="777" y="2456"/>
                  </a:cubicBezTo>
                  <a:cubicBezTo>
                    <a:pt x="878" y="2702"/>
                    <a:pt x="878" y="2702"/>
                    <a:pt x="878" y="2702"/>
                  </a:cubicBezTo>
                  <a:cubicBezTo>
                    <a:pt x="1096" y="2702"/>
                    <a:pt x="1096" y="2702"/>
                    <a:pt x="1096" y="2702"/>
                  </a:cubicBezTo>
                  <a:cubicBezTo>
                    <a:pt x="633" y="1627"/>
                    <a:pt x="633" y="1627"/>
                    <a:pt x="633" y="1627"/>
                  </a:cubicBezTo>
                  <a:cubicBezTo>
                    <a:pt x="468" y="1627"/>
                    <a:pt x="468" y="1627"/>
                    <a:pt x="468" y="1627"/>
                  </a:cubicBezTo>
                  <a:lnTo>
                    <a:pt x="0" y="2702"/>
                  </a:lnTo>
                  <a:close/>
                  <a:moveTo>
                    <a:pt x="376" y="2292"/>
                  </a:moveTo>
                  <a:cubicBezTo>
                    <a:pt x="545" y="1855"/>
                    <a:pt x="545" y="1855"/>
                    <a:pt x="545" y="1855"/>
                  </a:cubicBezTo>
                  <a:cubicBezTo>
                    <a:pt x="711" y="2292"/>
                    <a:pt x="711" y="2292"/>
                    <a:pt x="711" y="2292"/>
                  </a:cubicBezTo>
                  <a:lnTo>
                    <a:pt x="376" y="2292"/>
                  </a:lnTo>
                  <a:close/>
                  <a:moveTo>
                    <a:pt x="1192" y="2702"/>
                  </a:moveTo>
                  <a:cubicBezTo>
                    <a:pt x="1375" y="2702"/>
                    <a:pt x="1375" y="2702"/>
                    <a:pt x="1375" y="2702"/>
                  </a:cubicBezTo>
                  <a:cubicBezTo>
                    <a:pt x="1375" y="2304"/>
                    <a:pt x="1375" y="2304"/>
                    <a:pt x="1375" y="2304"/>
                  </a:cubicBezTo>
                  <a:cubicBezTo>
                    <a:pt x="1375" y="2207"/>
                    <a:pt x="1422" y="2119"/>
                    <a:pt x="1542" y="2119"/>
                  </a:cubicBezTo>
                  <a:cubicBezTo>
                    <a:pt x="1630" y="2119"/>
                    <a:pt x="1666" y="2178"/>
                    <a:pt x="1666" y="2268"/>
                  </a:cubicBezTo>
                  <a:cubicBezTo>
                    <a:pt x="1666" y="2702"/>
                    <a:pt x="1666" y="2702"/>
                    <a:pt x="1666" y="2702"/>
                  </a:cubicBezTo>
                  <a:cubicBezTo>
                    <a:pt x="1848" y="2702"/>
                    <a:pt x="1848" y="2702"/>
                    <a:pt x="1848" y="2702"/>
                  </a:cubicBezTo>
                  <a:cubicBezTo>
                    <a:pt x="1848" y="2307"/>
                    <a:pt x="1848" y="2307"/>
                    <a:pt x="1848" y="2307"/>
                  </a:cubicBezTo>
                  <a:cubicBezTo>
                    <a:pt x="1848" y="2213"/>
                    <a:pt x="1891" y="2119"/>
                    <a:pt x="2005" y="2119"/>
                  </a:cubicBezTo>
                  <a:cubicBezTo>
                    <a:pt x="2113" y="2119"/>
                    <a:pt x="2140" y="2198"/>
                    <a:pt x="2140" y="2289"/>
                  </a:cubicBezTo>
                  <a:cubicBezTo>
                    <a:pt x="2140" y="2702"/>
                    <a:pt x="2140" y="2702"/>
                    <a:pt x="2140" y="2702"/>
                  </a:cubicBezTo>
                  <a:cubicBezTo>
                    <a:pt x="2322" y="2702"/>
                    <a:pt x="2322" y="2702"/>
                    <a:pt x="2322" y="2702"/>
                  </a:cubicBezTo>
                  <a:cubicBezTo>
                    <a:pt x="2322" y="2268"/>
                    <a:pt x="2322" y="2268"/>
                    <a:pt x="2322" y="2268"/>
                  </a:cubicBezTo>
                  <a:cubicBezTo>
                    <a:pt x="2322" y="2093"/>
                    <a:pt x="2254" y="1955"/>
                    <a:pt x="2060" y="1955"/>
                  </a:cubicBezTo>
                  <a:cubicBezTo>
                    <a:pt x="1950" y="1955"/>
                    <a:pt x="1873" y="1997"/>
                    <a:pt x="1820" y="2090"/>
                  </a:cubicBezTo>
                  <a:cubicBezTo>
                    <a:pt x="1782" y="1999"/>
                    <a:pt x="1704" y="1955"/>
                    <a:pt x="1592" y="1955"/>
                  </a:cubicBezTo>
                  <a:cubicBezTo>
                    <a:pt x="1470" y="1955"/>
                    <a:pt x="1400" y="2019"/>
                    <a:pt x="1368" y="2087"/>
                  </a:cubicBezTo>
                  <a:cubicBezTo>
                    <a:pt x="1365" y="2087"/>
                    <a:pt x="1365" y="2087"/>
                    <a:pt x="1365" y="2087"/>
                  </a:cubicBezTo>
                  <a:cubicBezTo>
                    <a:pt x="1365" y="1973"/>
                    <a:pt x="1365" y="1973"/>
                    <a:pt x="1365" y="1973"/>
                  </a:cubicBezTo>
                  <a:cubicBezTo>
                    <a:pt x="1192" y="1973"/>
                    <a:pt x="1192" y="1973"/>
                    <a:pt x="1192" y="1973"/>
                  </a:cubicBezTo>
                  <a:lnTo>
                    <a:pt x="1192" y="2702"/>
                  </a:lnTo>
                  <a:close/>
                  <a:moveTo>
                    <a:pt x="3032" y="2066"/>
                  </a:moveTo>
                  <a:cubicBezTo>
                    <a:pt x="2972" y="1985"/>
                    <a:pt x="2869" y="1955"/>
                    <a:pt x="2772" y="1955"/>
                  </a:cubicBezTo>
                  <a:cubicBezTo>
                    <a:pt x="2625" y="1955"/>
                    <a:pt x="2479" y="2028"/>
                    <a:pt x="2479" y="2190"/>
                  </a:cubicBezTo>
                  <a:cubicBezTo>
                    <a:pt x="2479" y="2468"/>
                    <a:pt x="2872" y="2350"/>
                    <a:pt x="2872" y="2500"/>
                  </a:cubicBezTo>
                  <a:cubicBezTo>
                    <a:pt x="2872" y="2558"/>
                    <a:pt x="2804" y="2584"/>
                    <a:pt x="2751" y="2584"/>
                  </a:cubicBezTo>
                  <a:cubicBezTo>
                    <a:pt x="2673" y="2584"/>
                    <a:pt x="2625" y="2546"/>
                    <a:pt x="2578" y="2494"/>
                  </a:cubicBezTo>
                  <a:cubicBezTo>
                    <a:pt x="2456" y="2608"/>
                    <a:pt x="2456" y="2608"/>
                    <a:pt x="2456" y="2608"/>
                  </a:cubicBezTo>
                  <a:cubicBezTo>
                    <a:pt x="2531" y="2691"/>
                    <a:pt x="2628" y="2720"/>
                    <a:pt x="2740" y="2720"/>
                  </a:cubicBezTo>
                  <a:cubicBezTo>
                    <a:pt x="2889" y="2720"/>
                    <a:pt x="3054" y="2660"/>
                    <a:pt x="3054" y="2486"/>
                  </a:cubicBezTo>
                  <a:cubicBezTo>
                    <a:pt x="3054" y="2202"/>
                    <a:pt x="2661" y="2309"/>
                    <a:pt x="2661" y="2178"/>
                  </a:cubicBezTo>
                  <a:cubicBezTo>
                    <a:pt x="2661" y="2123"/>
                    <a:pt x="2719" y="2101"/>
                    <a:pt x="2767" y="2101"/>
                  </a:cubicBezTo>
                  <a:cubicBezTo>
                    <a:pt x="2830" y="2101"/>
                    <a:pt x="2875" y="2126"/>
                    <a:pt x="2910" y="2175"/>
                  </a:cubicBezTo>
                  <a:lnTo>
                    <a:pt x="3032" y="2066"/>
                  </a:lnTo>
                  <a:close/>
                  <a:moveTo>
                    <a:pt x="3261" y="2128"/>
                  </a:moveTo>
                  <a:cubicBezTo>
                    <a:pt x="3261" y="2462"/>
                    <a:pt x="3261" y="2462"/>
                    <a:pt x="3261" y="2462"/>
                  </a:cubicBezTo>
                  <a:cubicBezTo>
                    <a:pt x="3261" y="2634"/>
                    <a:pt x="3307" y="2720"/>
                    <a:pt x="3500" y="2720"/>
                  </a:cubicBezTo>
                  <a:cubicBezTo>
                    <a:pt x="3542" y="2720"/>
                    <a:pt x="3606" y="2714"/>
                    <a:pt x="3644" y="2696"/>
                  </a:cubicBezTo>
                  <a:cubicBezTo>
                    <a:pt x="3644" y="2543"/>
                    <a:pt x="3644" y="2543"/>
                    <a:pt x="3644" y="2543"/>
                  </a:cubicBezTo>
                  <a:cubicBezTo>
                    <a:pt x="3621" y="2559"/>
                    <a:pt x="3577" y="2565"/>
                    <a:pt x="3545" y="2565"/>
                  </a:cubicBezTo>
                  <a:cubicBezTo>
                    <a:pt x="3465" y="2565"/>
                    <a:pt x="3443" y="2520"/>
                    <a:pt x="3443" y="2447"/>
                  </a:cubicBezTo>
                  <a:cubicBezTo>
                    <a:pt x="3443" y="2128"/>
                    <a:pt x="3443" y="2128"/>
                    <a:pt x="3443" y="2128"/>
                  </a:cubicBezTo>
                  <a:cubicBezTo>
                    <a:pt x="3644" y="2128"/>
                    <a:pt x="3644" y="2128"/>
                    <a:pt x="3644" y="2128"/>
                  </a:cubicBezTo>
                  <a:cubicBezTo>
                    <a:pt x="3644" y="1973"/>
                    <a:pt x="3644" y="1973"/>
                    <a:pt x="3644" y="1973"/>
                  </a:cubicBezTo>
                  <a:cubicBezTo>
                    <a:pt x="3443" y="1973"/>
                    <a:pt x="3443" y="1973"/>
                    <a:pt x="3443" y="1973"/>
                  </a:cubicBezTo>
                  <a:cubicBezTo>
                    <a:pt x="3443" y="1762"/>
                    <a:pt x="3443" y="1762"/>
                    <a:pt x="3443" y="1762"/>
                  </a:cubicBezTo>
                  <a:cubicBezTo>
                    <a:pt x="3261" y="1762"/>
                    <a:pt x="3261" y="1762"/>
                    <a:pt x="3261" y="1762"/>
                  </a:cubicBezTo>
                  <a:cubicBezTo>
                    <a:pt x="3261" y="1973"/>
                    <a:pt x="3261" y="1973"/>
                    <a:pt x="3261" y="1973"/>
                  </a:cubicBezTo>
                  <a:cubicBezTo>
                    <a:pt x="3111" y="1973"/>
                    <a:pt x="3111" y="1973"/>
                    <a:pt x="3111" y="1973"/>
                  </a:cubicBezTo>
                  <a:cubicBezTo>
                    <a:pt x="3111" y="2128"/>
                    <a:pt x="3111" y="2128"/>
                    <a:pt x="3111" y="2128"/>
                  </a:cubicBezTo>
                  <a:lnTo>
                    <a:pt x="3261" y="2128"/>
                  </a:lnTo>
                  <a:close/>
                  <a:moveTo>
                    <a:pt x="4488" y="2401"/>
                  </a:moveTo>
                  <a:cubicBezTo>
                    <a:pt x="4488" y="2351"/>
                    <a:pt x="4488" y="2351"/>
                    <a:pt x="4488" y="2351"/>
                  </a:cubicBezTo>
                  <a:cubicBezTo>
                    <a:pt x="4488" y="2098"/>
                    <a:pt x="4350" y="1955"/>
                    <a:pt x="4147" y="1955"/>
                  </a:cubicBezTo>
                  <a:cubicBezTo>
                    <a:pt x="3926" y="1955"/>
                    <a:pt x="3750" y="2108"/>
                    <a:pt x="3750" y="2338"/>
                  </a:cubicBezTo>
                  <a:cubicBezTo>
                    <a:pt x="3750" y="2567"/>
                    <a:pt x="3926" y="2720"/>
                    <a:pt x="4147" y="2720"/>
                  </a:cubicBezTo>
                  <a:cubicBezTo>
                    <a:pt x="4262" y="2720"/>
                    <a:pt x="4370" y="2679"/>
                    <a:pt x="4455" y="2575"/>
                  </a:cubicBezTo>
                  <a:cubicBezTo>
                    <a:pt x="4324" y="2476"/>
                    <a:pt x="4324" y="2476"/>
                    <a:pt x="4324" y="2476"/>
                  </a:cubicBezTo>
                  <a:cubicBezTo>
                    <a:pt x="4279" y="2532"/>
                    <a:pt x="4220" y="2575"/>
                    <a:pt x="4129" y="2575"/>
                  </a:cubicBezTo>
                  <a:cubicBezTo>
                    <a:pt x="4027" y="2575"/>
                    <a:pt x="3945" y="2509"/>
                    <a:pt x="3932" y="2401"/>
                  </a:cubicBezTo>
                  <a:lnTo>
                    <a:pt x="4488" y="2401"/>
                  </a:lnTo>
                  <a:close/>
                  <a:moveTo>
                    <a:pt x="3932" y="2265"/>
                  </a:moveTo>
                  <a:cubicBezTo>
                    <a:pt x="3946" y="2160"/>
                    <a:pt x="4013" y="2092"/>
                    <a:pt x="4121" y="2092"/>
                  </a:cubicBezTo>
                  <a:cubicBezTo>
                    <a:pt x="4235" y="2092"/>
                    <a:pt x="4305" y="2158"/>
                    <a:pt x="4306" y="2265"/>
                  </a:cubicBezTo>
                  <a:lnTo>
                    <a:pt x="3932" y="2265"/>
                  </a:lnTo>
                  <a:close/>
                  <a:moveTo>
                    <a:pt x="4659" y="2702"/>
                  </a:moveTo>
                  <a:cubicBezTo>
                    <a:pt x="4841" y="2702"/>
                    <a:pt x="4841" y="2702"/>
                    <a:pt x="4841" y="2702"/>
                  </a:cubicBezTo>
                  <a:cubicBezTo>
                    <a:pt x="4841" y="2312"/>
                    <a:pt x="4841" y="2312"/>
                    <a:pt x="4841" y="2312"/>
                  </a:cubicBezTo>
                  <a:cubicBezTo>
                    <a:pt x="4841" y="2272"/>
                    <a:pt x="4865" y="2128"/>
                    <a:pt x="5037" y="2128"/>
                  </a:cubicBezTo>
                  <a:cubicBezTo>
                    <a:pt x="5066" y="2128"/>
                    <a:pt x="5095" y="2134"/>
                    <a:pt x="5125" y="2142"/>
                  </a:cubicBezTo>
                  <a:cubicBezTo>
                    <a:pt x="5125" y="1965"/>
                    <a:pt x="5125" y="1965"/>
                    <a:pt x="5125" y="1965"/>
                  </a:cubicBezTo>
                  <a:cubicBezTo>
                    <a:pt x="5104" y="1959"/>
                    <a:pt x="5082" y="1955"/>
                    <a:pt x="5060" y="1955"/>
                  </a:cubicBezTo>
                  <a:cubicBezTo>
                    <a:pt x="4964" y="1955"/>
                    <a:pt x="4884" y="2005"/>
                    <a:pt x="4844" y="2088"/>
                  </a:cubicBezTo>
                  <a:cubicBezTo>
                    <a:pt x="4841" y="2088"/>
                    <a:pt x="4841" y="2088"/>
                    <a:pt x="4841" y="2088"/>
                  </a:cubicBezTo>
                  <a:cubicBezTo>
                    <a:pt x="4841" y="1973"/>
                    <a:pt x="4841" y="1973"/>
                    <a:pt x="4841" y="1973"/>
                  </a:cubicBezTo>
                  <a:cubicBezTo>
                    <a:pt x="4659" y="1973"/>
                    <a:pt x="4659" y="1973"/>
                    <a:pt x="4659" y="1973"/>
                  </a:cubicBezTo>
                  <a:lnTo>
                    <a:pt x="4659" y="2702"/>
                  </a:lnTo>
                  <a:close/>
                  <a:moveTo>
                    <a:pt x="5801" y="2702"/>
                  </a:moveTo>
                  <a:cubicBezTo>
                    <a:pt x="5974" y="2702"/>
                    <a:pt x="5974" y="2702"/>
                    <a:pt x="5974" y="2702"/>
                  </a:cubicBezTo>
                  <a:cubicBezTo>
                    <a:pt x="5974" y="1554"/>
                    <a:pt x="5974" y="1554"/>
                    <a:pt x="5974" y="1554"/>
                  </a:cubicBezTo>
                  <a:cubicBezTo>
                    <a:pt x="5792" y="1554"/>
                    <a:pt x="5792" y="1554"/>
                    <a:pt x="5792" y="1554"/>
                  </a:cubicBezTo>
                  <a:cubicBezTo>
                    <a:pt x="5792" y="2066"/>
                    <a:pt x="5792" y="2066"/>
                    <a:pt x="5792" y="2066"/>
                  </a:cubicBezTo>
                  <a:cubicBezTo>
                    <a:pt x="5787" y="2066"/>
                    <a:pt x="5787" y="2066"/>
                    <a:pt x="5787" y="2066"/>
                  </a:cubicBezTo>
                  <a:cubicBezTo>
                    <a:pt x="5749" y="2019"/>
                    <a:pt x="5676" y="1955"/>
                    <a:pt x="5540" y="1955"/>
                  </a:cubicBezTo>
                  <a:cubicBezTo>
                    <a:pt x="5332" y="1955"/>
                    <a:pt x="5187" y="2122"/>
                    <a:pt x="5187" y="2338"/>
                  </a:cubicBezTo>
                  <a:cubicBezTo>
                    <a:pt x="5187" y="2553"/>
                    <a:pt x="5322" y="2720"/>
                    <a:pt x="5547" y="2720"/>
                  </a:cubicBezTo>
                  <a:cubicBezTo>
                    <a:pt x="5649" y="2720"/>
                    <a:pt x="5745" y="2681"/>
                    <a:pt x="5798" y="2593"/>
                  </a:cubicBezTo>
                  <a:cubicBezTo>
                    <a:pt x="5801" y="2593"/>
                    <a:pt x="5801" y="2593"/>
                    <a:pt x="5801" y="2593"/>
                  </a:cubicBezTo>
                  <a:lnTo>
                    <a:pt x="5801" y="2702"/>
                  </a:lnTo>
                  <a:close/>
                  <a:moveTo>
                    <a:pt x="5584" y="2556"/>
                  </a:moveTo>
                  <a:cubicBezTo>
                    <a:pt x="5450" y="2556"/>
                    <a:pt x="5370" y="2451"/>
                    <a:pt x="5370" y="2338"/>
                  </a:cubicBezTo>
                  <a:cubicBezTo>
                    <a:pt x="5370" y="2224"/>
                    <a:pt x="5450" y="2119"/>
                    <a:pt x="5584" y="2119"/>
                  </a:cubicBezTo>
                  <a:cubicBezTo>
                    <a:pt x="5717" y="2119"/>
                    <a:pt x="5798" y="2224"/>
                    <a:pt x="5798" y="2338"/>
                  </a:cubicBezTo>
                  <a:cubicBezTo>
                    <a:pt x="5798" y="2451"/>
                    <a:pt x="5717" y="2556"/>
                    <a:pt x="5584" y="2556"/>
                  </a:cubicBezTo>
                  <a:moveTo>
                    <a:pt x="6636" y="2702"/>
                  </a:moveTo>
                  <a:cubicBezTo>
                    <a:pt x="6800" y="2702"/>
                    <a:pt x="6800" y="2702"/>
                    <a:pt x="6800" y="2702"/>
                  </a:cubicBezTo>
                  <a:cubicBezTo>
                    <a:pt x="6800" y="2283"/>
                    <a:pt x="6800" y="2283"/>
                    <a:pt x="6800" y="2283"/>
                  </a:cubicBezTo>
                  <a:cubicBezTo>
                    <a:pt x="6800" y="2180"/>
                    <a:pt x="6800" y="1955"/>
                    <a:pt x="6489" y="1955"/>
                  </a:cubicBezTo>
                  <a:cubicBezTo>
                    <a:pt x="6374" y="1955"/>
                    <a:pt x="6260" y="1990"/>
                    <a:pt x="6179" y="2072"/>
                  </a:cubicBezTo>
                  <a:cubicBezTo>
                    <a:pt x="6275" y="2167"/>
                    <a:pt x="6275" y="2167"/>
                    <a:pt x="6275" y="2167"/>
                  </a:cubicBezTo>
                  <a:cubicBezTo>
                    <a:pt x="6323" y="2122"/>
                    <a:pt x="6393" y="2092"/>
                    <a:pt x="6469" y="2092"/>
                  </a:cubicBezTo>
                  <a:cubicBezTo>
                    <a:pt x="6566" y="2092"/>
                    <a:pt x="6636" y="2139"/>
                    <a:pt x="6636" y="2228"/>
                  </a:cubicBezTo>
                  <a:cubicBezTo>
                    <a:pt x="6636" y="2248"/>
                    <a:pt x="6636" y="2248"/>
                    <a:pt x="6636" y="2248"/>
                  </a:cubicBezTo>
                  <a:cubicBezTo>
                    <a:pt x="6591" y="2248"/>
                    <a:pt x="6591" y="2248"/>
                    <a:pt x="6591" y="2248"/>
                  </a:cubicBezTo>
                  <a:cubicBezTo>
                    <a:pt x="6409" y="2248"/>
                    <a:pt x="6132" y="2265"/>
                    <a:pt x="6132" y="2502"/>
                  </a:cubicBezTo>
                  <a:cubicBezTo>
                    <a:pt x="6132" y="2646"/>
                    <a:pt x="6263" y="2720"/>
                    <a:pt x="6398" y="2720"/>
                  </a:cubicBezTo>
                  <a:cubicBezTo>
                    <a:pt x="6495" y="2720"/>
                    <a:pt x="6580" y="2684"/>
                    <a:pt x="6632" y="2602"/>
                  </a:cubicBezTo>
                  <a:cubicBezTo>
                    <a:pt x="6636" y="2602"/>
                    <a:pt x="6636" y="2602"/>
                    <a:pt x="6636" y="2602"/>
                  </a:cubicBezTo>
                  <a:lnTo>
                    <a:pt x="6636" y="2702"/>
                  </a:lnTo>
                  <a:close/>
                  <a:moveTo>
                    <a:pt x="6626" y="2417"/>
                  </a:moveTo>
                  <a:cubicBezTo>
                    <a:pt x="6626" y="2518"/>
                    <a:pt x="6566" y="2584"/>
                    <a:pt x="6442" y="2584"/>
                  </a:cubicBezTo>
                  <a:cubicBezTo>
                    <a:pt x="6383" y="2584"/>
                    <a:pt x="6314" y="2555"/>
                    <a:pt x="6314" y="2488"/>
                  </a:cubicBezTo>
                  <a:cubicBezTo>
                    <a:pt x="6314" y="2383"/>
                    <a:pt x="6488" y="2376"/>
                    <a:pt x="6588" y="2376"/>
                  </a:cubicBezTo>
                  <a:cubicBezTo>
                    <a:pt x="6626" y="2376"/>
                    <a:pt x="6626" y="2376"/>
                    <a:pt x="6626" y="2376"/>
                  </a:cubicBezTo>
                  <a:lnTo>
                    <a:pt x="6626" y="2417"/>
                  </a:lnTo>
                  <a:close/>
                  <a:moveTo>
                    <a:pt x="6989" y="2702"/>
                  </a:moveTo>
                  <a:cubicBezTo>
                    <a:pt x="7171" y="2702"/>
                    <a:pt x="7171" y="2702"/>
                    <a:pt x="7171" y="2702"/>
                  </a:cubicBezTo>
                  <a:cubicBezTo>
                    <a:pt x="7171" y="2304"/>
                    <a:pt x="7171" y="2304"/>
                    <a:pt x="7171" y="2304"/>
                  </a:cubicBezTo>
                  <a:cubicBezTo>
                    <a:pt x="7171" y="2207"/>
                    <a:pt x="7218" y="2119"/>
                    <a:pt x="7338" y="2119"/>
                  </a:cubicBezTo>
                  <a:cubicBezTo>
                    <a:pt x="7426" y="2119"/>
                    <a:pt x="7463" y="2178"/>
                    <a:pt x="7463" y="2268"/>
                  </a:cubicBezTo>
                  <a:cubicBezTo>
                    <a:pt x="7463" y="2702"/>
                    <a:pt x="7463" y="2702"/>
                    <a:pt x="7463" y="2702"/>
                  </a:cubicBezTo>
                  <a:cubicBezTo>
                    <a:pt x="7645" y="2702"/>
                    <a:pt x="7645" y="2702"/>
                    <a:pt x="7645" y="2702"/>
                  </a:cubicBezTo>
                  <a:cubicBezTo>
                    <a:pt x="7645" y="2307"/>
                    <a:pt x="7645" y="2307"/>
                    <a:pt x="7645" y="2307"/>
                  </a:cubicBezTo>
                  <a:cubicBezTo>
                    <a:pt x="7645" y="2213"/>
                    <a:pt x="7687" y="2119"/>
                    <a:pt x="7801" y="2119"/>
                  </a:cubicBezTo>
                  <a:cubicBezTo>
                    <a:pt x="7909" y="2119"/>
                    <a:pt x="7936" y="2198"/>
                    <a:pt x="7936" y="2289"/>
                  </a:cubicBezTo>
                  <a:cubicBezTo>
                    <a:pt x="7936" y="2702"/>
                    <a:pt x="7936" y="2702"/>
                    <a:pt x="7936" y="2702"/>
                  </a:cubicBezTo>
                  <a:cubicBezTo>
                    <a:pt x="8119" y="2702"/>
                    <a:pt x="8119" y="2702"/>
                    <a:pt x="8119" y="2702"/>
                  </a:cubicBezTo>
                  <a:cubicBezTo>
                    <a:pt x="8119" y="2268"/>
                    <a:pt x="8119" y="2268"/>
                    <a:pt x="8119" y="2268"/>
                  </a:cubicBezTo>
                  <a:cubicBezTo>
                    <a:pt x="8119" y="2093"/>
                    <a:pt x="8051" y="1955"/>
                    <a:pt x="7856" y="1955"/>
                  </a:cubicBezTo>
                  <a:cubicBezTo>
                    <a:pt x="7747" y="1955"/>
                    <a:pt x="7669" y="1997"/>
                    <a:pt x="7616" y="2090"/>
                  </a:cubicBezTo>
                  <a:cubicBezTo>
                    <a:pt x="7578" y="1999"/>
                    <a:pt x="7501" y="1955"/>
                    <a:pt x="7388" y="1955"/>
                  </a:cubicBezTo>
                  <a:cubicBezTo>
                    <a:pt x="7267" y="1955"/>
                    <a:pt x="7197" y="2019"/>
                    <a:pt x="7165" y="2087"/>
                  </a:cubicBezTo>
                  <a:cubicBezTo>
                    <a:pt x="7162" y="2087"/>
                    <a:pt x="7162" y="2087"/>
                    <a:pt x="7162" y="2087"/>
                  </a:cubicBezTo>
                  <a:cubicBezTo>
                    <a:pt x="7162" y="1973"/>
                    <a:pt x="7162" y="1973"/>
                    <a:pt x="7162" y="1973"/>
                  </a:cubicBezTo>
                  <a:cubicBezTo>
                    <a:pt x="6989" y="1973"/>
                    <a:pt x="6989" y="1973"/>
                    <a:pt x="6989" y="1973"/>
                  </a:cubicBezTo>
                  <a:lnTo>
                    <a:pt x="6989" y="270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p:ph type="ctrTitle" hasCustomPrompt="1"/>
          </p:nvPr>
        </p:nvSpPr>
        <p:spPr bwMode="gray">
          <a:xfrm>
            <a:off x="820800" y="1466323"/>
            <a:ext cx="7344000" cy="779975"/>
          </a:xfrm>
        </p:spPr>
        <p:txBody>
          <a:bodyPr anchor="t" anchorCtr="0"/>
          <a:lstStyle>
            <a:lvl1pPr algn="l">
              <a:defRPr sz="4600">
                <a:solidFill>
                  <a:schemeClr val="bg1"/>
                </a:solidFill>
              </a:defRPr>
            </a:lvl1pPr>
          </a:lstStyle>
          <a:p>
            <a:r>
              <a:rPr lang="nl-NL" noProof="1" smtClean="0"/>
              <a:t>Titel</a:t>
            </a:r>
            <a:endParaRPr lang="nl-NL" noProof="1"/>
          </a:p>
        </p:txBody>
      </p:sp>
      <p:sp>
        <p:nvSpPr>
          <p:cNvPr id="3" name="Ondertitel 2"/>
          <p:cNvSpPr>
            <a:spLocks noGrp="1" noSelect="1"/>
          </p:cNvSpPr>
          <p:nvPr>
            <p:ph type="subTitle" idx="1" hasCustomPrompt="1"/>
          </p:nvPr>
        </p:nvSpPr>
        <p:spPr bwMode="gray">
          <a:xfrm>
            <a:off x="820800" y="2309775"/>
            <a:ext cx="7344000" cy="1314450"/>
          </a:xfrm>
        </p:spPr>
        <p:txBody>
          <a:bodyPr/>
          <a:lstStyle>
            <a:lvl1pPr marL="0" indent="0" algn="l">
              <a:buNone/>
              <a:defRPr sz="3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Subtitel</a:t>
            </a:r>
            <a:endParaRPr lang="nl-NL" noProof="1"/>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66510" y="1540081"/>
            <a:ext cx="4420800" cy="3348000"/>
          </a:xfrm>
        </p:spPr>
        <p:txBody>
          <a:bodyPr/>
          <a:lstStyle>
            <a:lvl1pPr marL="215900" indent="-215900">
              <a:defRPr/>
            </a:lvl1p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685064" y="1564424"/>
            <a:ext cx="3441600" cy="3211200"/>
          </a:xfrm>
        </p:spPr>
        <p:txBody>
          <a:bodyPr/>
          <a:lstStyle>
            <a:lvl1pPr marL="0" indent="0">
              <a:buNone/>
              <a:defRPr b="0" baseline="0"/>
            </a:lvl1pPr>
          </a:lstStyle>
          <a:p>
            <a:r>
              <a:rPr lang="nl-NL" dirty="0" smtClean="0"/>
              <a:t>Afbeelding formaat: 482 x 451 pixels.</a:t>
            </a:r>
            <a:endParaRPr lang="nl-NL" dirty="0"/>
          </a:p>
        </p:txBody>
      </p:sp>
      <p:sp>
        <p:nvSpPr>
          <p:cNvPr id="2" name="Tijdelijke aanduiding voor datum 1"/>
          <p:cNvSpPr>
            <a:spLocks noGrp="1" noSelect="1"/>
          </p:cNvSpPr>
          <p:nvPr>
            <p:ph type="dt" sz="half" idx="11"/>
          </p:nvPr>
        </p:nvSpPr>
        <p:spPr bwMode="gray"/>
        <p:txBody>
          <a:bodyPr/>
          <a:lstStyle/>
          <a:p>
            <a:fld id="{51A241B9-7200-4624-81F5-DD77C80C756C}" type="datetime1">
              <a:rPr lang="nl-NL" smtClean="0"/>
              <a:t>1-12-2022</a:t>
            </a:fld>
            <a:endParaRPr lang="nl-NL" dirty="0"/>
          </a:p>
        </p:txBody>
      </p:sp>
      <p:sp>
        <p:nvSpPr>
          <p:cNvPr id="4" name="Tijdelijke aanduiding voor voettekst 3"/>
          <p:cNvSpPr>
            <a:spLocks noGrp="1" noSelect="1"/>
          </p:cNvSpPr>
          <p:nvPr>
            <p:ph type="ftr" sz="quarter" idx="12"/>
          </p:nvPr>
        </p:nvSpPr>
        <p:spPr bwMode="gray"/>
        <p:txBody>
          <a:bodyPr/>
          <a:lstStyle/>
          <a:p>
            <a:r>
              <a:rPr lang="nl-NL"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pPr algn="l"/>
            <a:r>
              <a:rPr lang="nl-NL" dirty="0"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5749300" y="1482929"/>
            <a:ext cx="3042000" cy="3132000"/>
          </a:xfrm>
        </p:spPr>
        <p:txBody>
          <a:bodyPr/>
          <a:lstStyle>
            <a:lvl1pPr>
              <a:defRPr/>
            </a:lvl1p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684700" y="1560186"/>
            <a:ext cx="4824000" cy="3222000"/>
          </a:xfrm>
        </p:spPr>
        <p:txBody>
          <a:bodyPr/>
          <a:lstStyle>
            <a:lvl1pPr marL="0" indent="0">
              <a:buNone/>
              <a:defRPr b="0" baseline="0"/>
            </a:lvl1pPr>
          </a:lstStyle>
          <a:p>
            <a:r>
              <a:rPr lang="nl-NL" dirty="0" smtClean="0"/>
              <a:t>Afbeelding formaat: 677 x 451 pixels.</a:t>
            </a:r>
            <a:endParaRPr lang="nl-NL" dirty="0"/>
          </a:p>
        </p:txBody>
      </p:sp>
      <p:sp>
        <p:nvSpPr>
          <p:cNvPr id="2" name="Tijdelijke aanduiding voor datum 1"/>
          <p:cNvSpPr>
            <a:spLocks noGrp="1" noSelect="1"/>
          </p:cNvSpPr>
          <p:nvPr>
            <p:ph type="dt" sz="half" idx="11"/>
          </p:nvPr>
        </p:nvSpPr>
        <p:spPr bwMode="gray"/>
        <p:txBody>
          <a:bodyPr/>
          <a:lstStyle/>
          <a:p>
            <a:fld id="{5C7C851A-7B83-46E2-AAD1-A0FCD9378306}" type="datetime1">
              <a:rPr lang="nl-NL" smtClean="0"/>
              <a:t>1-12-2022</a:t>
            </a:fld>
            <a:endParaRPr lang="nl-NL" dirty="0"/>
          </a:p>
        </p:txBody>
      </p:sp>
      <p:sp>
        <p:nvSpPr>
          <p:cNvPr id="4" name="Tijdelijke aanduiding voor voettekst 3"/>
          <p:cNvSpPr>
            <a:spLocks noGrp="1" noSelect="1"/>
          </p:cNvSpPr>
          <p:nvPr>
            <p:ph type="ftr" sz="quarter" idx="12"/>
          </p:nvPr>
        </p:nvSpPr>
        <p:spPr bwMode="gray"/>
        <p:txBody>
          <a:bodyPr/>
          <a:lstStyle/>
          <a:p>
            <a:r>
              <a:rPr lang="nl-NL"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pPr algn="l"/>
            <a:r>
              <a:rPr lang="nl-NL" dirty="0"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70544" y="1540081"/>
            <a:ext cx="4402533" cy="3348000"/>
          </a:xfrm>
        </p:spPr>
        <p:txBody>
          <a:body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687196" y="0"/>
            <a:ext cx="3438000" cy="5143500"/>
          </a:xfrm>
        </p:spPr>
        <p:txBody>
          <a:bodyPr/>
          <a:lstStyle>
            <a:lvl1pPr marL="0" indent="0">
              <a:buNone/>
              <a:defRPr b="0" baseline="0"/>
            </a:lvl1pPr>
          </a:lstStyle>
          <a:p>
            <a:r>
              <a:rPr lang="nl-NL" dirty="0" smtClean="0"/>
              <a:t>Afbeelding formaat: 720 x 482 pixels.</a:t>
            </a:r>
            <a:endParaRPr lang="nl-NL" dirty="0"/>
          </a:p>
        </p:txBody>
      </p:sp>
      <p:sp>
        <p:nvSpPr>
          <p:cNvPr id="2" name="Tijdelijke aanduiding voor datum 1"/>
          <p:cNvSpPr>
            <a:spLocks noGrp="1" noSelect="1"/>
          </p:cNvSpPr>
          <p:nvPr>
            <p:ph type="dt" sz="half" idx="11"/>
          </p:nvPr>
        </p:nvSpPr>
        <p:spPr bwMode="gray"/>
        <p:txBody>
          <a:bodyPr/>
          <a:lstStyle/>
          <a:p>
            <a:fld id="{ADC13379-5B8E-41C5-AE2F-40374BA35FBC}" type="datetime1">
              <a:rPr lang="nl-NL" smtClean="0"/>
              <a:t>1-12-2022</a:t>
            </a:fld>
            <a:endParaRPr lang="nl-NL" dirty="0"/>
          </a:p>
        </p:txBody>
      </p:sp>
      <p:sp>
        <p:nvSpPr>
          <p:cNvPr id="4" name="Tijdelijke aanduiding voor voettekst 3"/>
          <p:cNvSpPr>
            <a:spLocks noGrp="1" noSelect="1"/>
          </p:cNvSpPr>
          <p:nvPr>
            <p:ph type="ftr" sz="quarter" idx="12"/>
          </p:nvPr>
        </p:nvSpPr>
        <p:spPr bwMode="gray"/>
        <p:txBody>
          <a:bodyPr/>
          <a:lstStyle/>
          <a:p>
            <a:r>
              <a:rPr lang="nl-NL"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pPr algn="l"/>
            <a:r>
              <a:rPr lang="nl-NL" dirty="0"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p:nvPr>
        </p:nvSpPr>
        <p:spPr bwMode="gray">
          <a:xfrm>
            <a:off x="689099" y="2524500"/>
            <a:ext cx="3888000" cy="2089800"/>
          </a:xfrm>
        </p:spPr>
        <p:txBody>
          <a:body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11" name="Tijdelijke aanduiding voor inhoud 10"/>
          <p:cNvSpPr>
            <a:spLocks noGrp="1" noSelect="1"/>
          </p:cNvSpPr>
          <p:nvPr>
            <p:ph sz="quarter" idx="14"/>
          </p:nvPr>
        </p:nvSpPr>
        <p:spPr bwMode="gray">
          <a:xfrm>
            <a:off x="4901097" y="2524500"/>
            <a:ext cx="3888000" cy="2089800"/>
          </a:xfrm>
        </p:spPr>
        <p:txBody>
          <a:bodyPr/>
          <a:lstStyle/>
          <a:p>
            <a:pPr lvl="0"/>
            <a:r>
              <a:rPr lang="nl-NL" noProof="1" smtClean="0"/>
              <a:t>Tekststijl van het model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2" name="Tijdelijke aanduiding voor datum 1"/>
          <p:cNvSpPr>
            <a:spLocks noGrp="1" noSelect="1"/>
          </p:cNvSpPr>
          <p:nvPr>
            <p:ph type="dt" sz="half" idx="15"/>
          </p:nvPr>
        </p:nvSpPr>
        <p:spPr bwMode="gray"/>
        <p:txBody>
          <a:bodyPr/>
          <a:lstStyle/>
          <a:p>
            <a:fld id="{59FE2270-1E3D-4BEA-AEF1-E6146BB4B13D}" type="datetime1">
              <a:rPr lang="nl-NL" smtClean="0"/>
              <a:t>1-12-2022</a:t>
            </a:fld>
            <a:endParaRPr lang="nl-NL" dirty="0"/>
          </a:p>
        </p:txBody>
      </p:sp>
      <p:sp>
        <p:nvSpPr>
          <p:cNvPr id="3" name="Tijdelijke aanduiding voor voettekst 2"/>
          <p:cNvSpPr>
            <a:spLocks noGrp="1" noSelect="1"/>
          </p:cNvSpPr>
          <p:nvPr>
            <p:ph type="ftr" sz="quarter" idx="16"/>
          </p:nvPr>
        </p:nvSpPr>
        <p:spPr bwMode="gray"/>
        <p:txBody>
          <a:bodyPr/>
          <a:lstStyle/>
          <a:p>
            <a:r>
              <a:rPr lang="nl-NL" smtClean="0"/>
              <a:t>Via Invoegen | Koptekst en voettekst kunt u de tekst wijzigen</a:t>
            </a:r>
            <a:endParaRPr lang="nl-NL" dirty="0"/>
          </a:p>
        </p:txBody>
      </p:sp>
      <p:sp>
        <p:nvSpPr>
          <p:cNvPr id="4" name="Tijdelijke aanduiding voor dianummer 3"/>
          <p:cNvSpPr>
            <a:spLocks noGrp="1" noSelect="1"/>
          </p:cNvSpPr>
          <p:nvPr>
            <p:ph type="sldNum" sz="quarter" idx="17"/>
          </p:nvPr>
        </p:nvSpPr>
        <p:spPr bwMode="gray"/>
        <p:txBody>
          <a:bodyPr/>
          <a:lstStyle/>
          <a:p>
            <a:pPr algn="l"/>
            <a:r>
              <a:rPr lang="nl-NL" dirty="0" smtClean="0"/>
              <a:t>| </a:t>
            </a:r>
            <a:fld id="{6C885DEC-5AE5-4403-A92E-278225061E43}" type="slidenum">
              <a:rPr lang="nl-NL" smtClean="0"/>
              <a:pPr algn="l"/>
              <a:t>‹nr.›</a:t>
            </a:fld>
            <a:endParaRPr lang="nl-NL" dirty="0"/>
          </a:p>
        </p:txBody>
      </p:sp>
      <p:sp>
        <p:nvSpPr>
          <p:cNvPr id="5" name="Titel 4"/>
          <p:cNvSpPr>
            <a:spLocks noGrp="1" noSelect="1"/>
          </p:cNvSpPr>
          <p:nvPr>
            <p:ph type="title" hasCustomPrompt="1"/>
          </p:nvPr>
        </p:nvSpPr>
        <p:spPr bwMode="gray">
          <a:xfrm>
            <a:off x="689097" y="1437314"/>
            <a:ext cx="8100000" cy="972000"/>
          </a:xfrm>
        </p:spPr>
        <p:txBody>
          <a:bodyPr/>
          <a:lstStyle>
            <a:lvl1pPr>
              <a:defRPr/>
            </a:lvl1pPr>
          </a:lstStyle>
          <a:p>
            <a:r>
              <a:rPr lang="nl-NL" dirty="0" smtClean="0"/>
              <a:t>Titel</a:t>
            </a:r>
            <a:endParaRPr lang="nl-NL"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hthoek 11"/>
          <p:cNvSpPr>
            <a:spLocks noSelect="1"/>
          </p:cNvSpPr>
          <p:nvPr userDrawn="1"/>
        </p:nvSpPr>
        <p:spPr bwMode="white">
          <a:xfrm>
            <a:off x="0" y="0"/>
            <a:ext cx="658800" cy="514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Freeform 7"/>
          <p:cNvSpPr>
            <a:spLocks noSelect="1"/>
          </p:cNvSpPr>
          <p:nvPr userDrawn="1"/>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Freeform 8"/>
          <p:cNvSpPr>
            <a:spLocks noSelect="1"/>
          </p:cNvSpPr>
          <p:nvPr userDrawn="1"/>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9"/>
          <p:cNvSpPr>
            <a:spLocks noSelect="1"/>
          </p:cNvSpPr>
          <p:nvPr userDrawn="1"/>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8" name="Afgeronde rechthoek 7"/>
          <p:cNvSpPr>
            <a:spLocks noSelect="1"/>
          </p:cNvSpPr>
          <p:nvPr userDrawn="1"/>
        </p:nvSpPr>
        <p:spPr>
          <a:xfrm>
            <a:off x="-1296624" y="90011"/>
            <a:ext cx="1188000" cy="4912063"/>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smtClean="0">
                <a:solidFill>
                  <a:schemeClr val="tx1"/>
                </a:solidFill>
              </a:rPr>
              <a:t>Deze dia  is zo gemaakt dat je zelf een afbeelding kan invoegen. </a:t>
            </a:r>
          </a:p>
          <a:p>
            <a:pPr algn="l"/>
            <a:endParaRPr lang="nl-NL" sz="900" noProof="1" smtClean="0">
              <a:solidFill>
                <a:schemeClr val="tx1"/>
              </a:solidFill>
            </a:endParaRPr>
          </a:p>
          <a:p>
            <a:pPr algn="l"/>
            <a:r>
              <a:rPr lang="nl-NL" sz="9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900" noProof="1" smtClean="0">
              <a:solidFill>
                <a:schemeClr val="tx1"/>
              </a:solidFill>
            </a:endParaRPr>
          </a:p>
          <a:p>
            <a:pPr algn="l"/>
            <a:r>
              <a:rPr lang="nl-NL" sz="900" noProof="1" smtClean="0">
                <a:solidFill>
                  <a:schemeClr val="tx1"/>
                </a:solidFill>
              </a:rPr>
              <a:t>Klik niet op Overal toepassen omdat de afbeelding dan op alle dia’s komt. Met ctrl + z kan je dit ongedaan maken.</a:t>
            </a:r>
          </a:p>
          <a:p>
            <a:pPr algn="l"/>
            <a:endParaRPr lang="nl-NL" sz="900" noProof="1" smtClean="0">
              <a:solidFill>
                <a:schemeClr val="tx1"/>
              </a:solidFill>
            </a:endParaRPr>
          </a:p>
          <a:p>
            <a:pPr algn="l"/>
            <a:r>
              <a:rPr lang="nl-NL" sz="900" noProof="1" smtClean="0">
                <a:solidFill>
                  <a:schemeClr val="tx1"/>
                </a:solidFill>
              </a:rPr>
              <a:t>Voor het mooiste resultaat is de beeldverhouding 1280 x 720 pixels. Het beeld blijft dan scherp en vervormt niet.</a:t>
            </a:r>
          </a:p>
        </p:txBody>
      </p:sp>
      <p:sp>
        <p:nvSpPr>
          <p:cNvPr id="2" name="Date Placeholder 1"/>
          <p:cNvSpPr>
            <a:spLocks noGrp="1" noSelect="1"/>
          </p:cNvSpPr>
          <p:nvPr>
            <p:ph type="dt" sz="half" idx="10"/>
          </p:nvPr>
        </p:nvSpPr>
        <p:spPr bwMode="gray"/>
        <p:txBody>
          <a:bodyPr/>
          <a:lstStyle/>
          <a:p>
            <a:fld id="{60EEF19E-5B85-4827-BDC2-85FD7A903C1B}" type="datetime1">
              <a:rPr lang="nl-NL" smtClean="0"/>
              <a:t>1-12-2022</a:t>
            </a:fld>
            <a:endParaRPr lang="nl-NL" dirty="0"/>
          </a:p>
        </p:txBody>
      </p:sp>
      <p:sp>
        <p:nvSpPr>
          <p:cNvPr id="3" name="Footer Placeholder 2"/>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4" name="Slide Number Placeholder 3"/>
          <p:cNvSpPr>
            <a:spLocks noGrp="1" noSelect="1"/>
          </p:cNvSpPr>
          <p:nvPr>
            <p:ph type="sldNum" sz="quarter" idx="12"/>
          </p:nvPr>
        </p:nvSpPr>
        <p:spPr bwMode="gray"/>
        <p:txBody>
          <a:bodyPr/>
          <a:lstStyle/>
          <a:p>
            <a:pPr algn="l"/>
            <a:r>
              <a:rPr lang="nl-NL" dirty="0" smtClean="0"/>
              <a:t>| </a:t>
            </a:r>
            <a:fld id="{6C885DEC-5AE5-4403-A92E-278225061E43}" type="slidenum">
              <a:rPr lang="nl-NL" smtClean="0"/>
              <a:pPr algn="l"/>
              <a:t>‹nr.›</a:t>
            </a:fld>
            <a:endParaRPr lang="nl-NL"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jdelijke aanduiding voor titel 1"/>
          <p:cNvSpPr>
            <a:spLocks noGrp="1" noSelect="1"/>
          </p:cNvSpPr>
          <p:nvPr>
            <p:ph type="title"/>
          </p:nvPr>
        </p:nvSpPr>
        <p:spPr bwMode="gray">
          <a:xfrm>
            <a:off x="689099" y="1437314"/>
            <a:ext cx="8100000" cy="972000"/>
          </a:xfrm>
          <a:prstGeom prst="rect">
            <a:avLst/>
          </a:prstGeom>
        </p:spPr>
        <p:txBody>
          <a:bodyPr vert="horz" lIns="0" tIns="0" rIns="0" bIns="0" rtlCol="0" anchor="t">
            <a:noAutofit/>
          </a:bodyPr>
          <a:lstStyle/>
          <a:p>
            <a:r>
              <a:rPr lang="nl-NL" noProof="1" smtClean="0"/>
              <a:t>Klik om de stijl te bewerken</a:t>
            </a:r>
            <a:endParaRPr lang="nl-NL" noProof="1"/>
          </a:p>
        </p:txBody>
      </p:sp>
      <p:sp>
        <p:nvSpPr>
          <p:cNvPr id="3" name="Tijdelijke aanduiding voor tekst 2"/>
          <p:cNvSpPr>
            <a:spLocks noGrp="1" noSelect="1"/>
          </p:cNvSpPr>
          <p:nvPr>
            <p:ph type="body" idx="1"/>
          </p:nvPr>
        </p:nvSpPr>
        <p:spPr bwMode="gray">
          <a:xfrm>
            <a:off x="689099" y="2647121"/>
            <a:ext cx="8100000" cy="2090381"/>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grpSp>
        <p:nvGrpSpPr>
          <p:cNvPr id="26" name="Groep 25"/>
          <p:cNvGrpSpPr>
            <a:grpSpLocks noSelect="1"/>
          </p:cNvGrpSpPr>
          <p:nvPr userDrawn="1"/>
        </p:nvGrpSpPr>
        <p:grpSpPr bwMode="gray">
          <a:xfrm>
            <a:off x="9252624" y="-35720"/>
            <a:ext cx="1980264" cy="5307830"/>
            <a:chOff x="9252624" y="-35720"/>
            <a:chExt cx="1980264" cy="5307830"/>
          </a:xfrm>
        </p:grpSpPr>
        <p:sp>
          <p:nvSpPr>
            <p:cNvPr id="16" name="Afgeronde rechthoek 15"/>
            <p:cNvSpPr>
              <a:spLocks noSelect="1"/>
            </p:cNvSpPr>
            <p:nvPr userDrawn="1"/>
          </p:nvSpPr>
          <p:spPr bwMode="gray">
            <a:xfrm>
              <a:off x="9252624" y="-35720"/>
              <a:ext cx="1980264" cy="530783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smtClean="0">
                  <a:solidFill>
                    <a:schemeClr val="tx1"/>
                  </a:solidFill>
                </a:rPr>
                <a:t>Klik op het pijltje naast Nieuwe dia om een nieuwe dia aan te maken. Kies een van de indelingen.</a:t>
              </a:r>
            </a:p>
            <a:p>
              <a:pPr algn="l"/>
              <a:endParaRPr lang="nl-NL" sz="900" noProof="1" smtClean="0">
                <a:solidFill>
                  <a:schemeClr val="tx1"/>
                </a:solidFill>
              </a:endParaRPr>
            </a:p>
            <a:p>
              <a:pPr algn="l"/>
              <a:r>
                <a:rPr lang="nl-NL" sz="900" noProof="1" smtClean="0">
                  <a:solidFill>
                    <a:schemeClr val="tx1"/>
                  </a:solidFill>
                </a:rPr>
                <a:t>Klik op Indeling als de dia opnieuw moet worden aangepast aan de huidige indeling, of om een andere indeling toe te passen.</a:t>
              </a:r>
            </a:p>
            <a:p>
              <a:pPr algn="l"/>
              <a:endParaRPr lang="nl-NL" sz="900" noProof="1" smtClean="0">
                <a:solidFill>
                  <a:schemeClr val="tx1"/>
                </a:solidFill>
              </a:endParaRPr>
            </a:p>
            <a:p>
              <a:pPr algn="l"/>
              <a:r>
                <a:rPr lang="nl-NL" sz="900" noProof="1" smtClean="0">
                  <a:solidFill>
                    <a:schemeClr val="tx1"/>
                  </a:solidFill>
                </a:rPr>
                <a:t>De tekstvakken van de dia’s hebben allen 9 niveaus.</a:t>
              </a:r>
            </a:p>
            <a:p>
              <a:pPr algn="l"/>
              <a:r>
                <a:rPr lang="nl-NL" sz="900" noProof="1" smtClean="0">
                  <a:solidFill>
                    <a:schemeClr val="tx1"/>
                  </a:solidFill>
                </a:rPr>
                <a:t>Eerste, tweede en derde niveau hebben</a:t>
              </a:r>
              <a:r>
                <a:rPr lang="nl-NL" sz="900" baseline="0" noProof="1" smtClean="0">
                  <a:solidFill>
                    <a:schemeClr val="tx1"/>
                  </a:solidFill>
                </a:rPr>
                <a:t> een opsomming. Het vierde niveau is bold en geschikt voor een kopje.</a:t>
              </a:r>
            </a:p>
            <a:p>
              <a:pPr algn="l"/>
              <a:r>
                <a:rPr lang="nl-NL" sz="900" baseline="0" noProof="1" smtClean="0">
                  <a:solidFill>
                    <a:schemeClr val="tx1"/>
                  </a:solidFill>
                </a:rPr>
                <a:t>Het vijfde niveau is voor de basistekst. Zowel niveau  vier als vijf lijnen automatisch uit aan de linkerkantlijn.</a:t>
              </a:r>
            </a:p>
            <a:p>
              <a:pPr algn="l"/>
              <a:r>
                <a:rPr lang="nl-NL" sz="900" baseline="0" noProof="1" smtClean="0">
                  <a:solidFill>
                    <a:schemeClr val="tx1"/>
                  </a:solidFill>
                </a:rPr>
                <a:t>Het zesde, zevende en achtste niveau lijnen uit onder resp. eerste, tweede en derde opsomming.</a:t>
              </a:r>
            </a:p>
            <a:p>
              <a:pPr algn="l"/>
              <a:r>
                <a:rPr lang="nl-NL" sz="900" baseline="0" noProof="1" smtClean="0">
                  <a:solidFill>
                    <a:schemeClr val="tx1"/>
                  </a:solidFill>
                </a:rPr>
                <a:t>Het negende niveau is een kleiner lettertype dat uitlijnt aan de linkermarge. Deze is geschikt voor bijvoorbeeld een bijschrift.</a:t>
              </a:r>
            </a:p>
            <a:p>
              <a:pPr algn="l"/>
              <a:endParaRPr lang="nl-NL" sz="900" baseline="0" noProof="1" smtClean="0">
                <a:solidFill>
                  <a:schemeClr val="tx1"/>
                </a:solidFill>
              </a:endParaRPr>
            </a:p>
            <a:p>
              <a:pPr algn="l"/>
              <a:r>
                <a:rPr lang="nl-NL" sz="900" b="1" baseline="0" noProof="1" smtClean="0">
                  <a:solidFill>
                    <a:schemeClr val="tx1"/>
                  </a:solidFill>
                </a:rPr>
                <a:t>Let op:</a:t>
              </a:r>
              <a:r>
                <a:rPr lang="nl-NL" sz="900" b="0" baseline="0" noProof="1" smtClean="0">
                  <a:solidFill>
                    <a:schemeClr val="tx1"/>
                  </a:solidFill>
                </a:rPr>
                <a:t>  Let op: wissel van stijl met de knoppen                     voor lijstniveau verhogen of verlagen, of in MS Office met verkorte toetscombinatie Alt+Shift+← of Alt+Shift+→</a:t>
              </a:r>
            </a:p>
            <a:p>
              <a:pPr algn="l"/>
              <a:r>
                <a:rPr lang="nl-NL" sz="900" b="0" baseline="0" noProof="1" smtClean="0">
                  <a:solidFill>
                    <a:schemeClr val="tx1"/>
                  </a:solidFill>
                </a:rPr>
                <a:t>Gebruik dus niet de standaard opsomming- knoppen van MS Office om de stijl te veranderen!</a:t>
              </a:r>
              <a:endParaRPr lang="nl-NL" sz="900" b="1" noProof="1">
                <a:solidFill>
                  <a:schemeClr val="tx1"/>
                </a:solidFill>
              </a:endParaRPr>
            </a:p>
          </p:txBody>
        </p:sp>
        <p:pic>
          <p:nvPicPr>
            <p:cNvPr id="17" name="Afbeelding 16" descr="knoppen inspringen.png"/>
            <p:cNvPicPr>
              <a:picLocks noSelect="1" noChangeAspect="1"/>
            </p:cNvPicPr>
            <p:nvPr userDrawn="1"/>
          </p:nvPicPr>
          <p:blipFill>
            <a:blip r:embed="rId15"/>
            <a:stretch>
              <a:fillRect/>
            </a:stretch>
          </p:blipFill>
          <p:spPr bwMode="gray">
            <a:xfrm>
              <a:off x="9972720" y="3903358"/>
              <a:ext cx="419100" cy="171450"/>
            </a:xfrm>
            <a:prstGeom prst="rect">
              <a:avLst/>
            </a:prstGeom>
          </p:spPr>
        </p:pic>
        <p:grpSp>
          <p:nvGrpSpPr>
            <p:cNvPr id="19" name="Groep 18"/>
            <p:cNvGrpSpPr>
              <a:grpSpLocks noSelect="1"/>
            </p:cNvGrpSpPr>
            <p:nvPr userDrawn="1"/>
          </p:nvGrpSpPr>
          <p:grpSpPr bwMode="gray">
            <a:xfrm>
              <a:off x="9792696" y="5022047"/>
              <a:ext cx="752580" cy="214343"/>
              <a:chOff x="9670200" y="6559379"/>
              <a:chExt cx="752580" cy="285790"/>
            </a:xfrm>
          </p:grpSpPr>
          <p:pic>
            <p:nvPicPr>
              <p:cNvPr id="18" name="Afbeelding 17" descr="knoppen ms office niet gebruiken.png"/>
              <p:cNvPicPr>
                <a:picLocks noSelect="1" noChangeAspect="1"/>
              </p:cNvPicPr>
              <p:nvPr userDrawn="1"/>
            </p:nvPicPr>
            <p:blipFill>
              <a:blip r:embed="rId16"/>
              <a:stretch>
                <a:fillRect/>
              </a:stretch>
            </p:blipFill>
            <p:spPr bwMode="gray">
              <a:xfrm>
                <a:off x="9670200" y="6559379"/>
                <a:ext cx="752580" cy="285790"/>
              </a:xfrm>
              <a:prstGeom prst="rect">
                <a:avLst/>
              </a:prstGeom>
            </p:spPr>
          </p:pic>
          <p:cxnSp>
            <p:nvCxnSpPr>
              <p:cNvPr id="22" name="Rechte verbindingslijn 21"/>
              <p:cNvCxnSpPr/>
              <p:nvPr userDrawn="1"/>
            </p:nvCxnSpPr>
            <p:spPr bwMode="gray">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bwMode="gray">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21" name="Freeform 7"/>
          <p:cNvSpPr>
            <a:spLocks noSelect="1"/>
          </p:cNvSpPr>
          <p:nvPr userDrawn="1"/>
        </p:nvSpPr>
        <p:spPr bwMode="black">
          <a:xfrm>
            <a:off x="153988" y="99377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8"/>
          <p:cNvSpPr>
            <a:spLocks noSelect="1"/>
          </p:cNvSpPr>
          <p:nvPr userDrawn="1"/>
        </p:nvSpPr>
        <p:spPr bwMode="black">
          <a:xfrm>
            <a:off x="153988" y="136525"/>
            <a:ext cx="357188" cy="357188"/>
          </a:xfrm>
          <a:custGeom>
            <a:avLst/>
            <a:gdLst/>
            <a:ahLst/>
            <a:cxnLst>
              <a:cxn ang="0">
                <a:pos x="0" y="180"/>
              </a:cxn>
              <a:cxn ang="0">
                <a:pos x="67" y="112"/>
              </a:cxn>
              <a:cxn ang="0">
                <a:pos x="0" y="45"/>
              </a:cxn>
              <a:cxn ang="0">
                <a:pos x="45" y="0"/>
              </a:cxn>
              <a:cxn ang="0">
                <a:pos x="112" y="67"/>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7"/>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9"/>
          <p:cNvSpPr>
            <a:spLocks noSelect="1"/>
          </p:cNvSpPr>
          <p:nvPr userDrawn="1"/>
        </p:nvSpPr>
        <p:spPr bwMode="black">
          <a:xfrm>
            <a:off x="153988" y="565150"/>
            <a:ext cx="357188" cy="357188"/>
          </a:xfrm>
          <a:custGeom>
            <a:avLst/>
            <a:gdLst/>
            <a:ahLst/>
            <a:cxnLst>
              <a:cxn ang="0">
                <a:pos x="0" y="180"/>
              </a:cxn>
              <a:cxn ang="0">
                <a:pos x="67" y="112"/>
              </a:cxn>
              <a:cxn ang="0">
                <a:pos x="0" y="45"/>
              </a:cxn>
              <a:cxn ang="0">
                <a:pos x="45" y="0"/>
              </a:cxn>
              <a:cxn ang="0">
                <a:pos x="112" y="68"/>
              </a:cxn>
              <a:cxn ang="0">
                <a:pos x="180" y="0"/>
              </a:cxn>
              <a:cxn ang="0">
                <a:pos x="225" y="45"/>
              </a:cxn>
              <a:cxn ang="0">
                <a:pos x="157" y="112"/>
              </a:cxn>
              <a:cxn ang="0">
                <a:pos x="225" y="180"/>
              </a:cxn>
              <a:cxn ang="0">
                <a:pos x="180" y="225"/>
              </a:cxn>
              <a:cxn ang="0">
                <a:pos x="112" y="157"/>
              </a:cxn>
              <a:cxn ang="0">
                <a:pos x="45" y="225"/>
              </a:cxn>
              <a:cxn ang="0">
                <a:pos x="0" y="180"/>
              </a:cxn>
            </a:cxnLst>
            <a:rect l="0" t="0" r="r" b="b"/>
            <a:pathLst>
              <a:path w="225" h="225">
                <a:moveTo>
                  <a:pt x="0" y="180"/>
                </a:moveTo>
                <a:lnTo>
                  <a:pt x="67" y="112"/>
                </a:lnTo>
                <a:lnTo>
                  <a:pt x="0" y="45"/>
                </a:lnTo>
                <a:lnTo>
                  <a:pt x="45" y="0"/>
                </a:lnTo>
                <a:lnTo>
                  <a:pt x="112" y="68"/>
                </a:lnTo>
                <a:lnTo>
                  <a:pt x="180" y="0"/>
                </a:lnTo>
                <a:lnTo>
                  <a:pt x="225" y="45"/>
                </a:lnTo>
                <a:lnTo>
                  <a:pt x="157" y="112"/>
                </a:lnTo>
                <a:lnTo>
                  <a:pt x="225" y="180"/>
                </a:lnTo>
                <a:lnTo>
                  <a:pt x="180" y="225"/>
                </a:lnTo>
                <a:lnTo>
                  <a:pt x="112" y="157"/>
                </a:lnTo>
                <a:lnTo>
                  <a:pt x="45" y="225"/>
                </a:lnTo>
                <a:lnTo>
                  <a:pt x="0" y="180"/>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 name="Tijdelijke aanduiding voor datum 3"/>
          <p:cNvSpPr>
            <a:spLocks noGrp="1" noSelect="1"/>
          </p:cNvSpPr>
          <p:nvPr>
            <p:ph type="dt" sz="half" idx="2"/>
          </p:nvPr>
        </p:nvSpPr>
        <p:spPr bwMode="gray">
          <a:xfrm>
            <a:off x="7693805" y="4893641"/>
            <a:ext cx="756000" cy="180000"/>
          </a:xfrm>
          <a:prstGeom prst="rect">
            <a:avLst/>
          </a:prstGeom>
        </p:spPr>
        <p:txBody>
          <a:bodyPr vert="horz" lIns="0" tIns="0" rIns="0" bIns="0" rtlCol="0" anchor="t"/>
          <a:lstStyle>
            <a:lvl1pPr algn="r">
              <a:defRPr sz="1000">
                <a:solidFill>
                  <a:schemeClr val="bg2"/>
                </a:solidFill>
              </a:defRPr>
            </a:lvl1pPr>
          </a:lstStyle>
          <a:p>
            <a:fld id="{60EEF19E-5B85-4827-BDC2-85FD7A903C1B}" type="datetime1">
              <a:rPr lang="nl-NL" smtClean="0"/>
              <a:t>1-12-2022</a:t>
            </a:fld>
            <a:endParaRPr lang="nl-NL" dirty="0"/>
          </a:p>
        </p:txBody>
      </p:sp>
      <p:sp>
        <p:nvSpPr>
          <p:cNvPr id="5" name="Tijdelijke aanduiding voor voettekst 4"/>
          <p:cNvSpPr>
            <a:spLocks noGrp="1" noSelect="1"/>
          </p:cNvSpPr>
          <p:nvPr>
            <p:ph type="ftr" sz="quarter" idx="3"/>
          </p:nvPr>
        </p:nvSpPr>
        <p:spPr bwMode="gray">
          <a:xfrm>
            <a:off x="689099" y="4893641"/>
            <a:ext cx="6192000" cy="180000"/>
          </a:xfrm>
          <a:prstGeom prst="rect">
            <a:avLst/>
          </a:prstGeom>
        </p:spPr>
        <p:txBody>
          <a:bodyPr vert="horz" lIns="0" tIns="0" rIns="0" bIns="0" rtlCol="0" anchor="t"/>
          <a:lstStyle>
            <a:lvl1pPr algn="l">
              <a:defRPr sz="1000">
                <a:solidFill>
                  <a:schemeClr val="bg2"/>
                </a:solidFill>
              </a:defRPr>
            </a:lvl1pPr>
          </a:lstStyle>
          <a:p>
            <a:r>
              <a:rPr lang="nl-NL" smtClean="0"/>
              <a:t>Via Invoegen | Koptekst en voettekst kunt u de tekst wijzigen</a:t>
            </a:r>
            <a:endParaRPr lang="nl-NL" dirty="0"/>
          </a:p>
        </p:txBody>
      </p:sp>
      <p:sp>
        <p:nvSpPr>
          <p:cNvPr id="6" name="Tijdelijke aanduiding voor dianummer 5"/>
          <p:cNvSpPr>
            <a:spLocks noGrp="1" noSelect="1"/>
          </p:cNvSpPr>
          <p:nvPr>
            <p:ph type="sldNum" sz="quarter" idx="4"/>
          </p:nvPr>
        </p:nvSpPr>
        <p:spPr bwMode="gray">
          <a:xfrm>
            <a:off x="8500916" y="4893641"/>
            <a:ext cx="288000" cy="180000"/>
          </a:xfrm>
          <a:prstGeom prst="rect">
            <a:avLst/>
          </a:prstGeom>
        </p:spPr>
        <p:txBody>
          <a:bodyPr vert="horz" lIns="0" tIns="0" rIns="0" bIns="0" rtlCol="0" anchor="t"/>
          <a:lstStyle>
            <a:lvl1pPr algn="r">
              <a:defRPr sz="1000">
                <a:solidFill>
                  <a:schemeClr val="bg2"/>
                </a:solidFill>
              </a:defRPr>
            </a:lvl1pPr>
          </a:lstStyle>
          <a:p>
            <a:pPr algn="l"/>
            <a:r>
              <a:rPr lang="nl-NL" dirty="0" smtClean="0"/>
              <a:t>| </a:t>
            </a:r>
            <a:fld id="{6C885DEC-5AE5-4403-A92E-278225061E43}" type="slidenum">
              <a:rPr lang="nl-NL" smtClean="0"/>
              <a:pPr algn="l"/>
              <a:t>‹nr.›</a:t>
            </a:fld>
            <a:endParaRPr lang="nl-NL" dirty="0"/>
          </a:p>
        </p:txBody>
      </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 id="2147483737" r:id="rId13"/>
  </p:sldLayoutIdLst>
  <p:timing>
    <p:tnLst>
      <p:par>
        <p:cTn id="1" dur="indefinite" restart="never" nodeType="tmRoot"/>
      </p:par>
    </p:tnLst>
  </p:timing>
  <p:hf hdr="0"/>
  <p:txStyles>
    <p:titleStyle>
      <a:lvl1pPr algn="l" defTabSz="914400" rtl="0" eaLnBrk="1" latinLnBrk="0" hangingPunct="1">
        <a:spcBef>
          <a:spcPct val="0"/>
        </a:spcBef>
        <a:buNone/>
        <a:defRPr sz="32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0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0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6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0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0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0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0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6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60"/>
          <p:cNvSpPr txBox="1">
            <a:spLocks noGrp="1"/>
          </p:cNvSpPr>
          <p:nvPr>
            <p:ph type="title"/>
          </p:nvPr>
        </p:nvSpPr>
        <p:spPr>
          <a:xfrm>
            <a:off x="500060" y="200024"/>
            <a:ext cx="8149800" cy="697800"/>
          </a:xfrm>
          <a:prstGeom prst="rect">
            <a:avLst/>
          </a:prstGeom>
        </p:spPr>
        <p:txBody>
          <a:bodyPr spcFirstLastPara="1" wrap="square" lIns="68575" tIns="34275" rIns="68575" bIns="34275" anchor="b" anchorCtr="0">
            <a:noAutofit/>
          </a:bodyPr>
          <a:lstStyle/>
          <a:p>
            <a:pPr marL="0" lvl="0" indent="0" algn="l" rtl="0">
              <a:lnSpc>
                <a:spcPct val="100000"/>
              </a:lnSpc>
              <a:spcBef>
                <a:spcPts val="0"/>
              </a:spcBef>
              <a:spcAft>
                <a:spcPts val="0"/>
              </a:spcAft>
              <a:buNone/>
            </a:pPr>
            <a:r>
              <a:rPr lang="en" sz="2800" smtClean="0">
                <a:solidFill>
                  <a:srgbClr val="000000"/>
                </a:solidFill>
              </a:rPr>
              <a:t>YUTPA Roos</a:t>
            </a:r>
            <a:endParaRPr sz="2800" dirty="0">
              <a:solidFill>
                <a:srgbClr val="000000"/>
              </a:solidFill>
            </a:endParaRPr>
          </a:p>
          <a:p>
            <a:pPr marL="0" lvl="0" indent="0" algn="l" rtl="0">
              <a:lnSpc>
                <a:spcPct val="100000"/>
              </a:lnSpc>
              <a:spcBef>
                <a:spcPts val="0"/>
              </a:spcBef>
              <a:spcAft>
                <a:spcPts val="0"/>
              </a:spcAft>
              <a:buNone/>
            </a:pPr>
            <a:r>
              <a:rPr lang="en" sz="1200" b="0" dirty="0">
                <a:solidFill>
                  <a:srgbClr val="000000"/>
                </a:solidFill>
              </a:rPr>
              <a:t>Perspectief _____________</a:t>
            </a:r>
            <a:endParaRPr sz="1200" b="0" dirty="0">
              <a:solidFill>
                <a:srgbClr val="000000"/>
              </a:solidFill>
            </a:endParaRPr>
          </a:p>
        </p:txBody>
      </p:sp>
      <p:pic>
        <p:nvPicPr>
          <p:cNvPr id="505" name="Google Shape;505;p60"/>
          <p:cNvPicPr preferRelativeResize="0"/>
          <p:nvPr/>
        </p:nvPicPr>
        <p:blipFill>
          <a:blip r:embed="rId3">
            <a:alphaModFix/>
          </a:blip>
          <a:stretch>
            <a:fillRect/>
          </a:stretch>
        </p:blipFill>
        <p:spPr>
          <a:xfrm>
            <a:off x="2484325" y="0"/>
            <a:ext cx="5429821" cy="5143498"/>
          </a:xfrm>
          <a:prstGeom prst="rect">
            <a:avLst/>
          </a:prstGeom>
          <a:noFill/>
          <a:ln>
            <a:noFill/>
          </a:ln>
        </p:spPr>
      </p:pic>
      <p:sp>
        <p:nvSpPr>
          <p:cNvPr id="2" name="Oval 1">
            <a:extLst>
              <a:ext uri="{FF2B5EF4-FFF2-40B4-BE49-F238E27FC236}">
                <a16:creationId xmlns:a16="http://schemas.microsoft.com/office/drawing/2014/main" id="{766FA333-6996-25B8-4BA6-FA561D066F59}"/>
              </a:ext>
            </a:extLst>
          </p:cNvPr>
          <p:cNvSpPr/>
          <p:nvPr/>
        </p:nvSpPr>
        <p:spPr>
          <a:xfrm>
            <a:off x="4110824" y="1322937"/>
            <a:ext cx="2234317" cy="2234317"/>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NL">
              <a:ln w="0">
                <a:solidFill>
                  <a:schemeClr val="tx1"/>
                </a:solidFill>
              </a:ln>
              <a:solidFill>
                <a:sysClr val="windowText" lastClr="00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8553912"/>
      </p:ext>
    </p:extLst>
  </p:cSld>
  <p:clrMapOvr>
    <a:masterClrMapping/>
  </p:clrMapOvr>
</p:sld>
</file>

<file path=ppt/theme/theme1.xml><?xml version="1.0" encoding="utf-8"?>
<a:theme xmlns:a="http://schemas.openxmlformats.org/drawingml/2006/main" name="Gemeente Amsterdam">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Presentatie (breedbeeld) Gemeente Amsterdam.potx" id="{0B99E27A-C1EB-4FC1-968A-D1F18AF7D827}" vid="{A01E454C-7C4A-4830-BD1F-218CACDC64E4}"/>
    </a:ext>
  </a:extLst>
</a:theme>
</file>

<file path=ppt/theme/theme2.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Gemeente Amsterdam (breedbeeld)</Template>
  <TotalTime>2</TotalTime>
  <Words>4</Words>
  <Application>Microsoft Office PowerPoint</Application>
  <PresentationFormat>Diavoorstelling (16:9)</PresentationFormat>
  <Paragraphs>2</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Corbel</vt:lpstr>
      <vt:lpstr>Wingdings</vt:lpstr>
      <vt:lpstr>Gemeente Amsterdam</vt:lpstr>
      <vt:lpstr>YUTPA Roos Perspectief _____________</vt:lpstr>
    </vt:vector>
  </TitlesOfParts>
  <Manager/>
  <Company>Gemeente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YUTPA wiel Perspectief _____________</dc:title>
  <dc:subject/>
  <dc:creator>Verhoeff, Teti</dc:creator>
  <cp:keywords/>
  <dc:description>Versie 1.3 - 1 juli 2015_x000d_
Ontwikkeling sjabloon en macro's:_x000d_
www.JoulesUnlimited.nl</dc:description>
  <cp:lastModifiedBy>Verhoeff, Teti</cp:lastModifiedBy>
  <cp:revision>3</cp:revision>
  <dcterms:created xsi:type="dcterms:W3CDTF">2022-10-31T10:01:47Z</dcterms:created>
  <dcterms:modified xsi:type="dcterms:W3CDTF">2022-12-01T13:21:35Z</dcterms:modified>
  <cp:category/>
</cp:coreProperties>
</file>