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0"/>
    <p:sldMasterId id="2147483676" r:id="rId21"/>
  </p:sldMasterIdLst>
  <p:notesMasterIdLst>
    <p:notesMasterId r:id="rId36"/>
  </p:notesMasterIdLst>
  <p:handoutMasterIdLst>
    <p:handoutMasterId r:id="rId37"/>
  </p:handoutMasterIdLst>
  <p:sldIdLst>
    <p:sldId id="2147468977" r:id="rId22"/>
    <p:sldId id="2147374977" r:id="rId23"/>
    <p:sldId id="2147469025" r:id="rId24"/>
    <p:sldId id="2147469024" r:id="rId25"/>
    <p:sldId id="2147469020" r:id="rId26"/>
    <p:sldId id="2147469015" r:id="rId27"/>
    <p:sldId id="2147469018" r:id="rId28"/>
    <p:sldId id="2147469019" r:id="rId29"/>
    <p:sldId id="2147468909" r:id="rId30"/>
    <p:sldId id="2147469011" r:id="rId31"/>
    <p:sldId id="2147469027" r:id="rId32"/>
    <p:sldId id="2147469026" r:id="rId33"/>
    <p:sldId id="340" r:id="rId34"/>
    <p:sldId id="2147469028" r:id="rId35"/>
  </p:sldIdLst>
  <p:sldSz cx="12192000" cy="6858000"/>
  <p:notesSz cx="6858000" cy="9144000"/>
  <p:custDataLst>
    <p:tags r:id="rId38"/>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4110" userDrawn="1">
          <p15:clr>
            <a:srgbClr val="A4A3A4"/>
          </p15:clr>
        </p15:guide>
        <p15:guide id="3" orient="horz" pos="640" userDrawn="1">
          <p15:clr>
            <a:srgbClr val="A4A3A4"/>
          </p15:clr>
        </p15:guide>
        <p15:guide id="4" pos="2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B4EE4A-8A35-5F35-EBFD-554B980F5C7B}" name="Wylenzek, Stanley" initials="WS" userId="S::s.wylenzek@amsterdam.nl::972f1837-b7b5-4360-b482-201fcf9e9e55" providerId="AD"/>
  <p188:author id="{897FAE72-4228-B345-77E2-1BF7E6E11060}" name="Gemert, Marc van" initials="MG" userId="S::m.van.gemert@amsterdam.nl::8b59039c-d87d-4d8d-a6b9-4edec7f64289" providerId="AD"/>
  <p188:author id="{ED1C2689-C7EB-801A-00DE-F3B85EECA598}" name="Sanders, Anouk" initials="SA" userId="S::a.sanders@amsterdam.nl::b243084e-8016-4b4b-b817-ab3419d65ef7" providerId="AD"/>
  <p188:author id="{A5690EC4-485D-1B8F-9107-7D2EFC590FC4}" name="Galjaard, Salomé" initials="GS" userId="S::s.galjaard@amsterdam.nl::8fef8f17-8608-418f-82be-4732922acb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A62F"/>
    <a:srgbClr val="FFB24B"/>
    <a:srgbClr val="FF9911"/>
    <a:srgbClr val="00FFFF"/>
    <a:srgbClr val="0CB3E0"/>
    <a:srgbClr val="045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C2F1A9-173A-4598-AF5E-BA7326FB44B9}" v="5" dt="2024-07-05T06:56:49.85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82" d="100"/>
          <a:sy n="82" d="100"/>
        </p:scale>
        <p:origin x="691" y="72"/>
      </p:cViewPr>
      <p:guideLst>
        <p:guide pos="529"/>
        <p:guide orient="horz" pos="4110"/>
        <p:guide orient="horz" pos="640"/>
        <p:guide pos="23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5.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Master" Target="slideMasters/slideMaster2.xml"/><Relationship Id="rId34" Type="http://schemas.openxmlformats.org/officeDocument/2006/relationships/slide" Target="slides/slide13.xml"/><Relationship Id="rId42"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notesMaster" Target="notesMasters/notesMaster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0.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ert, Marc van" userId="8b59039c-d87d-4d8d-a6b9-4edec7f64289" providerId="ADAL" clId="{A5C2F1A9-173A-4598-AF5E-BA7326FB44B9}"/>
    <pc:docChg chg="custSel modSld">
      <pc:chgData name="Gemert, Marc van" userId="8b59039c-d87d-4d8d-a6b9-4edec7f64289" providerId="ADAL" clId="{A5C2F1A9-173A-4598-AF5E-BA7326FB44B9}" dt="2024-07-05T07:03:18.505" v="440" actId="1076"/>
      <pc:docMkLst>
        <pc:docMk/>
      </pc:docMkLst>
      <pc:sldChg chg="addSp modSp mod">
        <pc:chgData name="Gemert, Marc van" userId="8b59039c-d87d-4d8d-a6b9-4edec7f64289" providerId="ADAL" clId="{A5C2F1A9-173A-4598-AF5E-BA7326FB44B9}" dt="2024-07-05T07:03:18.505" v="440" actId="1076"/>
        <pc:sldMkLst>
          <pc:docMk/>
          <pc:sldMk cId="3944584157" sldId="2147469028"/>
        </pc:sldMkLst>
        <pc:spChg chg="add mod">
          <ac:chgData name="Gemert, Marc van" userId="8b59039c-d87d-4d8d-a6b9-4edec7f64289" providerId="ADAL" clId="{A5C2F1A9-173A-4598-AF5E-BA7326FB44B9}" dt="2024-07-05T07:03:18.505" v="440" actId="1076"/>
          <ac:spMkLst>
            <pc:docMk/>
            <pc:sldMk cId="3944584157" sldId="2147469028"/>
            <ac:spMk id="7" creationId="{59BB62DF-4CD4-FAF3-76B4-AB8F69A74B7A}"/>
          </ac:spMkLst>
        </pc:spChg>
        <pc:spChg chg="add mod">
          <ac:chgData name="Gemert, Marc van" userId="8b59039c-d87d-4d8d-a6b9-4edec7f64289" providerId="ADAL" clId="{A5C2F1A9-173A-4598-AF5E-BA7326FB44B9}" dt="2024-07-05T07:03:09.632" v="439" actId="20577"/>
          <ac:spMkLst>
            <pc:docMk/>
            <pc:sldMk cId="3944584157" sldId="2147469028"/>
            <ac:spMk id="8" creationId="{B653B98B-CDAC-8449-5DE4-83D858FE5C16}"/>
          </ac:spMkLst>
        </pc:spChg>
        <pc:picChg chg="add mod">
          <ac:chgData name="Gemert, Marc van" userId="8b59039c-d87d-4d8d-a6b9-4edec7f64289" providerId="ADAL" clId="{A5C2F1A9-173A-4598-AF5E-BA7326FB44B9}" dt="2024-07-05T06:51:13.849" v="0"/>
          <ac:picMkLst>
            <pc:docMk/>
            <pc:sldMk cId="3944584157" sldId="2147469028"/>
            <ac:picMk id="3" creationId="{BAED8477-0530-1E1E-D831-840AF8BC298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0612B-AC97-4FBF-8688-116A6CB5C3D7}" type="doc">
      <dgm:prSet loTypeId="urn:microsoft.com/office/officeart/2005/8/layout/vList4" loCatId="list" qsTypeId="urn:microsoft.com/office/officeart/2005/8/quickstyle/simple1" qsCatId="simple" csTypeId="urn:microsoft.com/office/officeart/2005/8/colors/accent3_2" csCatId="accent3" phldr="1"/>
      <dgm:spPr/>
      <dgm:t>
        <a:bodyPr/>
        <a:lstStyle/>
        <a:p>
          <a:endParaRPr lang="nl-NL"/>
        </a:p>
      </dgm:t>
    </dgm:pt>
    <dgm:pt modelId="{96E276A7-8B97-4B2D-934B-69D2893CBACD}">
      <dgm:prSet phldrT="[Tekst]" custT="1"/>
      <dgm:spPr>
        <a:solidFill>
          <a:schemeClr val="accent2"/>
        </a:solidFill>
      </dgm:spPr>
      <dgm:t>
        <a:bodyPr/>
        <a:lstStyle/>
        <a:p>
          <a:pPr marL="0"/>
          <a:r>
            <a:rPr lang="nl-NL" sz="1500" dirty="0">
              <a:latin typeface="Corbel" panose="020B0503020204020204" pitchFamily="34" charset="0"/>
            </a:rPr>
            <a:t>Communiceer het goede voorbeeld – Duurzaam, tenzij-, als motivator zowel intern als extern</a:t>
          </a:r>
          <a:r>
            <a:rPr lang="nl-NL" sz="1600" dirty="0">
              <a:latin typeface="Corbel" panose="020B0503020204020204" pitchFamily="34" charset="0"/>
            </a:rPr>
            <a:t>. </a:t>
          </a:r>
        </a:p>
      </dgm:t>
    </dgm:pt>
    <dgm:pt modelId="{EA5A0C57-0759-44F8-8D5A-D8096BE6B373}" type="parTrans" cxnId="{390218AF-F9F2-4D20-B6DF-15D423FF48F1}">
      <dgm:prSet/>
      <dgm:spPr/>
      <dgm:t>
        <a:bodyPr/>
        <a:lstStyle/>
        <a:p>
          <a:endParaRPr lang="nl-NL"/>
        </a:p>
      </dgm:t>
    </dgm:pt>
    <dgm:pt modelId="{67F3A04F-C43F-4744-A6CE-975867CA6AED}" type="sibTrans" cxnId="{390218AF-F9F2-4D20-B6DF-15D423FF48F1}">
      <dgm:prSet/>
      <dgm:spPr/>
      <dgm:t>
        <a:bodyPr/>
        <a:lstStyle/>
        <a:p>
          <a:endParaRPr lang="nl-NL"/>
        </a:p>
      </dgm:t>
    </dgm:pt>
    <dgm:pt modelId="{F609F9D2-061F-4462-AA50-EADD5CEB03A2}">
      <dgm:prSet phldrT="[Tekst]"/>
      <dgm:spPr>
        <a:solidFill>
          <a:schemeClr val="accent2"/>
        </a:solidFill>
      </dgm:spPr>
      <dgm:t>
        <a:bodyPr/>
        <a:lstStyle/>
        <a:p>
          <a:pPr marL="174625" indent="-174625"/>
          <a:r>
            <a:rPr lang="nl-NL" sz="1100" dirty="0">
              <a:latin typeface="Corbel" panose="020B0503020204020204" pitchFamily="34" charset="0"/>
            </a:rPr>
            <a:t>Interne communicatiestrategie gericht op de resultaten en activiteiten rond Duurzaam, tenzij</a:t>
          </a:r>
        </a:p>
      </dgm:t>
    </dgm:pt>
    <dgm:pt modelId="{4221F515-423E-4ED1-A83F-53A4A196F288}" type="parTrans" cxnId="{3D165F93-F97C-41CB-9A5E-C552FFD61AFE}">
      <dgm:prSet/>
      <dgm:spPr/>
      <dgm:t>
        <a:bodyPr/>
        <a:lstStyle/>
        <a:p>
          <a:endParaRPr lang="nl-NL"/>
        </a:p>
      </dgm:t>
    </dgm:pt>
    <dgm:pt modelId="{D31E0DE8-16E5-4AC4-AE6C-A43243A4E7BF}" type="sibTrans" cxnId="{3D165F93-F97C-41CB-9A5E-C552FFD61AFE}">
      <dgm:prSet/>
      <dgm:spPr/>
      <dgm:t>
        <a:bodyPr/>
        <a:lstStyle/>
        <a:p>
          <a:endParaRPr lang="nl-NL"/>
        </a:p>
      </dgm:t>
    </dgm:pt>
    <dgm:pt modelId="{15F87756-C334-44CA-9DD8-E4649299711E}">
      <dgm:prSet phldrT="[Tekst]"/>
      <dgm:spPr>
        <a:solidFill>
          <a:schemeClr val="accent2"/>
        </a:solidFill>
      </dgm:spPr>
      <dgm:t>
        <a:bodyPr/>
        <a:lstStyle/>
        <a:p>
          <a:pPr marL="174625" indent="-174625"/>
          <a:r>
            <a:rPr lang="nl-NL" sz="1100" dirty="0">
              <a:latin typeface="Corbel" panose="020B0503020204020204" pitchFamily="34" charset="0"/>
            </a:rPr>
            <a:t>Externe communicatiestrategie om dit zichtbaar te maken en daarmee het gesprek te voeren met organisaties, bedrijven, bewonersinitiatieven over elkaars goede voorbeelden en zo een beweging op gang breng te brengen</a:t>
          </a:r>
        </a:p>
      </dgm:t>
    </dgm:pt>
    <dgm:pt modelId="{F686EB20-944E-4A63-89C0-3D237D6C2A4D}" type="parTrans" cxnId="{12D925C0-EFA3-45F9-9BEB-111AEBCB3C92}">
      <dgm:prSet/>
      <dgm:spPr/>
      <dgm:t>
        <a:bodyPr/>
        <a:lstStyle/>
        <a:p>
          <a:endParaRPr lang="nl-NL"/>
        </a:p>
      </dgm:t>
    </dgm:pt>
    <dgm:pt modelId="{C72FE6E0-8E57-405E-BF48-78131BD9080F}" type="sibTrans" cxnId="{12D925C0-EFA3-45F9-9BEB-111AEBCB3C92}">
      <dgm:prSet/>
      <dgm:spPr/>
      <dgm:t>
        <a:bodyPr/>
        <a:lstStyle/>
        <a:p>
          <a:endParaRPr lang="nl-NL"/>
        </a:p>
      </dgm:t>
    </dgm:pt>
    <dgm:pt modelId="{A389B196-498A-4DE2-AD93-232E1367A38B}">
      <dgm:prSet phldrT="[Tekst]" custT="1"/>
      <dgm:spPr>
        <a:solidFill>
          <a:schemeClr val="accent2"/>
        </a:solidFill>
      </dgm:spPr>
      <dgm:t>
        <a:bodyPr/>
        <a:lstStyle/>
        <a:p>
          <a:pPr marL="0"/>
          <a:r>
            <a:rPr lang="nl-NL" sz="1500" dirty="0">
              <a:latin typeface="Corbel" panose="020B0503020204020204" pitchFamily="34" charset="0"/>
            </a:rPr>
            <a:t>Centrale kernboodschap/koepel in project en programma communicatie</a:t>
          </a:r>
        </a:p>
      </dgm:t>
    </dgm:pt>
    <dgm:pt modelId="{B6BA2399-E79E-463D-8A7E-420F07546D79}" type="parTrans" cxnId="{3CAA4072-3611-41F5-9B56-EBBC62F2008A}">
      <dgm:prSet/>
      <dgm:spPr/>
      <dgm:t>
        <a:bodyPr/>
        <a:lstStyle/>
        <a:p>
          <a:endParaRPr lang="nl-NL"/>
        </a:p>
      </dgm:t>
    </dgm:pt>
    <dgm:pt modelId="{84A1B984-B6CB-4EB0-9B5F-F7EFFFE4B185}" type="sibTrans" cxnId="{3CAA4072-3611-41F5-9B56-EBBC62F2008A}">
      <dgm:prSet/>
      <dgm:spPr/>
      <dgm:t>
        <a:bodyPr/>
        <a:lstStyle/>
        <a:p>
          <a:endParaRPr lang="nl-NL"/>
        </a:p>
      </dgm:t>
    </dgm:pt>
    <dgm:pt modelId="{97086BEF-EC9A-46FD-AB97-962B988C7C84}">
      <dgm:prSet phldrT="[Tekst]"/>
      <dgm:spPr>
        <a:solidFill>
          <a:schemeClr val="accent2"/>
        </a:solidFill>
      </dgm:spPr>
      <dgm:t>
        <a:bodyPr/>
        <a:lstStyle/>
        <a:p>
          <a:pPr marL="273050" indent="-273050"/>
          <a:r>
            <a:rPr lang="nl-NL" sz="1100" dirty="0">
              <a:latin typeface="Corbel" panose="020B0503020204020204" pitchFamily="34" charset="0"/>
            </a:rPr>
            <a:t>We introduceren de kernboodschap via de communicatiestrategie van de afzonderlijke programma’s en projecten (</a:t>
          </a:r>
          <a:r>
            <a:rPr lang="nl-NL" sz="1100" dirty="0" err="1">
              <a:latin typeface="Corbel" panose="020B0503020204020204" pitchFamily="34" charset="0"/>
            </a:rPr>
            <a:t>bijv</a:t>
          </a:r>
          <a:r>
            <a:rPr lang="nl-NL" sz="1100" dirty="0">
              <a:latin typeface="Corbel" panose="020B0503020204020204" pitchFamily="34" charset="0"/>
            </a:rPr>
            <a:t>, windmolens, warmtetransitie, groen) en laden daarmee de boodschap van een veranderende stad. Die wordt daarin tastbaar en letterlijk zichtbaar</a:t>
          </a:r>
        </a:p>
      </dgm:t>
    </dgm:pt>
    <dgm:pt modelId="{D724EC8F-49DD-4125-BB14-F9E3D3A8D2F1}" type="parTrans" cxnId="{FAFDF80C-73FA-4493-B8D7-B6B44313AC27}">
      <dgm:prSet/>
      <dgm:spPr/>
      <dgm:t>
        <a:bodyPr/>
        <a:lstStyle/>
        <a:p>
          <a:endParaRPr lang="nl-NL"/>
        </a:p>
      </dgm:t>
    </dgm:pt>
    <dgm:pt modelId="{AAE6BAA7-6C72-464C-8C20-1A817D853A3C}" type="sibTrans" cxnId="{FAFDF80C-73FA-4493-B8D7-B6B44313AC27}">
      <dgm:prSet/>
      <dgm:spPr/>
      <dgm:t>
        <a:bodyPr/>
        <a:lstStyle/>
        <a:p>
          <a:endParaRPr lang="nl-NL"/>
        </a:p>
      </dgm:t>
    </dgm:pt>
    <dgm:pt modelId="{40C05ED7-D1DA-4423-BE99-A82B64246CD2}">
      <dgm:prSet phldrT="[Tekst]"/>
      <dgm:spPr>
        <a:solidFill>
          <a:schemeClr val="accent2"/>
        </a:solidFill>
      </dgm:spPr>
      <dgm:t>
        <a:bodyPr/>
        <a:lstStyle/>
        <a:p>
          <a:pPr marL="273050" indent="-273050"/>
          <a:r>
            <a:rPr lang="nl-NL" sz="1100" dirty="0">
              <a:latin typeface="Corbel" panose="020B0503020204020204" pitchFamily="34" charset="0"/>
            </a:rPr>
            <a:t>We werken met een strategische kalender waarin we de samenhang bewaken en centraal afwegen of de communicatie vanuit de verschillende onderdelen elkaar kan versterken of juist conflicterend is. </a:t>
          </a:r>
        </a:p>
      </dgm:t>
    </dgm:pt>
    <dgm:pt modelId="{22772D92-1DDA-4142-B74F-345559544690}" type="parTrans" cxnId="{A3326E54-B04F-4200-B6C5-AE8D6354DD19}">
      <dgm:prSet/>
      <dgm:spPr/>
      <dgm:t>
        <a:bodyPr/>
        <a:lstStyle/>
        <a:p>
          <a:endParaRPr lang="nl-NL"/>
        </a:p>
      </dgm:t>
    </dgm:pt>
    <dgm:pt modelId="{91C4C5FA-A6E8-43E5-8050-34A24D3EA57F}" type="sibTrans" cxnId="{A3326E54-B04F-4200-B6C5-AE8D6354DD19}">
      <dgm:prSet/>
      <dgm:spPr/>
      <dgm:t>
        <a:bodyPr/>
        <a:lstStyle/>
        <a:p>
          <a:endParaRPr lang="nl-NL"/>
        </a:p>
      </dgm:t>
    </dgm:pt>
    <dgm:pt modelId="{B1FB0DE8-384D-4FB9-B980-930AA01994AC}">
      <dgm:prSet phldrT="[Tekst]" custT="1"/>
      <dgm:spPr>
        <a:solidFill>
          <a:schemeClr val="accent2"/>
        </a:solidFill>
      </dgm:spPr>
      <dgm:t>
        <a:bodyPr/>
        <a:lstStyle/>
        <a:p>
          <a:pPr marL="0"/>
          <a:r>
            <a:rPr lang="nl-NL" sz="1500" dirty="0">
              <a:latin typeface="Corbel" panose="020B0503020204020204" pitchFamily="34" charset="0"/>
            </a:rPr>
            <a:t>Een </a:t>
          </a:r>
          <a:r>
            <a:rPr lang="nl-NL" sz="1500" dirty="0" err="1">
              <a:latin typeface="Corbel" panose="020B0503020204020204" pitchFamily="34" charset="0"/>
            </a:rPr>
            <a:t>stadsbrede</a:t>
          </a:r>
          <a:r>
            <a:rPr lang="nl-NL" sz="1500" dirty="0">
              <a:latin typeface="Corbel" panose="020B0503020204020204" pitchFamily="34" charset="0"/>
            </a:rPr>
            <a:t> koepelcampagne</a:t>
          </a:r>
        </a:p>
      </dgm:t>
    </dgm:pt>
    <dgm:pt modelId="{BFD31CEF-AC4D-44D3-9F94-ED1E0B889CD0}" type="parTrans" cxnId="{A9B5C1FD-6A15-48CC-9491-587CB59263FD}">
      <dgm:prSet/>
      <dgm:spPr/>
      <dgm:t>
        <a:bodyPr/>
        <a:lstStyle/>
        <a:p>
          <a:endParaRPr lang="nl-NL"/>
        </a:p>
      </dgm:t>
    </dgm:pt>
    <dgm:pt modelId="{9506683C-C920-4AFA-8331-849C63BC15D9}" type="sibTrans" cxnId="{A9B5C1FD-6A15-48CC-9491-587CB59263FD}">
      <dgm:prSet/>
      <dgm:spPr/>
      <dgm:t>
        <a:bodyPr/>
        <a:lstStyle/>
        <a:p>
          <a:endParaRPr lang="nl-NL"/>
        </a:p>
      </dgm:t>
    </dgm:pt>
    <dgm:pt modelId="{EE3CF158-5511-489E-AD82-3279DEC618AD}">
      <dgm:prSet phldrT="[Tekst]" custT="1"/>
      <dgm:spPr>
        <a:solidFill>
          <a:schemeClr val="accent2"/>
        </a:solidFill>
      </dgm:spPr>
      <dgm:t>
        <a:bodyPr/>
        <a:lstStyle/>
        <a:p>
          <a:pPr marL="174625" indent="-174625"/>
          <a:r>
            <a:rPr lang="nl-NL" sz="1100" dirty="0">
              <a:latin typeface="Corbel" panose="020B0503020204020204" pitchFamily="34" charset="0"/>
            </a:rPr>
            <a:t>Een </a:t>
          </a:r>
          <a:r>
            <a:rPr lang="nl-NL" sz="1100" dirty="0" err="1">
              <a:latin typeface="Corbel" panose="020B0503020204020204" pitchFamily="34" charset="0"/>
            </a:rPr>
            <a:t>stadsbrede</a:t>
          </a:r>
          <a:r>
            <a:rPr lang="nl-NL" sz="1100" dirty="0">
              <a:latin typeface="Corbel" panose="020B0503020204020204" pitchFamily="34" charset="0"/>
            </a:rPr>
            <a:t> campagne waarin het kernverhaal en creatief concept zichtbaar in de stad wordt gecommuniceerd verstevigd de inzet op  de interne en externe communicatie. Deze campagne bij voorkeur uitrollen nadat de prakrijk een positief effect heeft laten zien van de inzet op een centraal kernverhaal / creatief concept</a:t>
          </a:r>
        </a:p>
      </dgm:t>
    </dgm:pt>
    <dgm:pt modelId="{7E9DB7B6-38CD-4193-9E0F-804441561CBD}" type="parTrans" cxnId="{6D51A385-5459-4ADD-BC25-B207011EB2CC}">
      <dgm:prSet/>
      <dgm:spPr/>
      <dgm:t>
        <a:bodyPr/>
        <a:lstStyle/>
        <a:p>
          <a:endParaRPr lang="nl-NL"/>
        </a:p>
      </dgm:t>
    </dgm:pt>
    <dgm:pt modelId="{4A8FF6C9-7278-4BA1-A042-A06BF88DE5F0}" type="sibTrans" cxnId="{6D51A385-5459-4ADD-BC25-B207011EB2CC}">
      <dgm:prSet/>
      <dgm:spPr/>
      <dgm:t>
        <a:bodyPr/>
        <a:lstStyle/>
        <a:p>
          <a:endParaRPr lang="nl-NL"/>
        </a:p>
      </dgm:t>
    </dgm:pt>
    <dgm:pt modelId="{4939A662-5A8E-44DE-9294-949294AFBA02}">
      <dgm:prSet phldrT="[Tekst]"/>
      <dgm:spPr>
        <a:solidFill>
          <a:schemeClr val="accent2"/>
        </a:solidFill>
      </dgm:spPr>
      <dgm:t>
        <a:bodyPr/>
        <a:lstStyle/>
        <a:p>
          <a:pPr marL="174625" indent="-174625"/>
          <a:r>
            <a:rPr lang="nl-NL" sz="1100" dirty="0">
              <a:latin typeface="Corbel" panose="020B0503020204020204" pitchFamily="34" charset="0"/>
            </a:rPr>
            <a:t>Kernboodschap / creatief concept staat hierbij centraal in taal, vorm en beeld. (we werken samen aan een veranderende stad)</a:t>
          </a:r>
        </a:p>
      </dgm:t>
    </dgm:pt>
    <dgm:pt modelId="{4D7E474D-F3BE-4DB6-A537-74CF366EE645}" type="parTrans" cxnId="{826A7F4E-0221-42E2-9259-1B9CDC557723}">
      <dgm:prSet/>
      <dgm:spPr/>
      <dgm:t>
        <a:bodyPr/>
        <a:lstStyle/>
        <a:p>
          <a:endParaRPr lang="nl-NL"/>
        </a:p>
      </dgm:t>
    </dgm:pt>
    <dgm:pt modelId="{1E35BC23-2DC3-4B0F-96E7-5A5144F6E23D}" type="sibTrans" cxnId="{826A7F4E-0221-42E2-9259-1B9CDC557723}">
      <dgm:prSet/>
      <dgm:spPr/>
      <dgm:t>
        <a:bodyPr/>
        <a:lstStyle/>
        <a:p>
          <a:endParaRPr lang="nl-NL"/>
        </a:p>
      </dgm:t>
    </dgm:pt>
    <dgm:pt modelId="{CD6E8ECB-12E0-437D-A128-4E1FD43EA31E}">
      <dgm:prSet phldrT="[Tekst]"/>
      <dgm:spPr>
        <a:solidFill>
          <a:schemeClr val="accent2"/>
        </a:solidFill>
      </dgm:spPr>
      <dgm:t>
        <a:bodyPr/>
        <a:lstStyle/>
        <a:p>
          <a:pPr marL="273050" indent="-273050"/>
          <a:r>
            <a:rPr lang="nl-NL" sz="1100" dirty="0">
              <a:latin typeface="Corbel" panose="020B0503020204020204" pitchFamily="34" charset="0"/>
            </a:rPr>
            <a:t>We werken vanuit het principe: informeren, faciliteren, inspireren</a:t>
          </a:r>
        </a:p>
      </dgm:t>
    </dgm:pt>
    <dgm:pt modelId="{299D2D8B-429F-4BBF-AACF-FB983B009C10}" type="parTrans" cxnId="{F65546EF-C926-410D-B0BB-5DDCC0880E38}">
      <dgm:prSet/>
      <dgm:spPr/>
      <dgm:t>
        <a:bodyPr/>
        <a:lstStyle/>
        <a:p>
          <a:endParaRPr lang="nl-NL"/>
        </a:p>
      </dgm:t>
    </dgm:pt>
    <dgm:pt modelId="{972F0371-92D4-4782-83FE-F8ED188444E3}" type="sibTrans" cxnId="{F65546EF-C926-410D-B0BB-5DDCC0880E38}">
      <dgm:prSet/>
      <dgm:spPr/>
      <dgm:t>
        <a:bodyPr/>
        <a:lstStyle/>
        <a:p>
          <a:endParaRPr lang="nl-NL"/>
        </a:p>
      </dgm:t>
    </dgm:pt>
    <dgm:pt modelId="{13C2F2FB-4273-47E8-A8F3-222D46AA206D}">
      <dgm:prSet custT="1"/>
      <dgm:spPr>
        <a:solidFill>
          <a:schemeClr val="accent2"/>
        </a:solidFill>
        <a:ln w="1905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t" anchorCtr="0"/>
        <a:lstStyle/>
        <a:p>
          <a:pPr marL="0" lvl="0" indent="0" algn="l" defTabSz="533400">
            <a:lnSpc>
              <a:spcPct val="90000"/>
            </a:lnSpc>
            <a:spcBef>
              <a:spcPct val="0"/>
            </a:spcBef>
            <a:spcAft>
              <a:spcPct val="35000"/>
            </a:spcAft>
            <a:buNone/>
          </a:pPr>
          <a:endParaRPr lang="nl-NL" sz="1200" kern="1200" dirty="0">
            <a:solidFill>
              <a:prstClr val="white"/>
            </a:solidFill>
            <a:latin typeface="Aptos" panose="02110004020202020204"/>
            <a:ea typeface="+mn-ea"/>
            <a:cs typeface="+mn-cs"/>
          </a:endParaRPr>
        </a:p>
        <a:p>
          <a:pPr marL="0" lvl="0" indent="0" algn="l" defTabSz="533400">
            <a:lnSpc>
              <a:spcPct val="90000"/>
            </a:lnSpc>
            <a:spcBef>
              <a:spcPct val="0"/>
            </a:spcBef>
            <a:spcAft>
              <a:spcPct val="35000"/>
            </a:spcAft>
            <a:buNone/>
          </a:pPr>
          <a:endParaRPr lang="nl-NL" sz="1200" kern="1200" dirty="0">
            <a:solidFill>
              <a:prstClr val="white"/>
            </a:solidFill>
            <a:latin typeface="Aptos" panose="02110004020202020204"/>
            <a:ea typeface="+mn-ea"/>
            <a:cs typeface="+mn-cs"/>
          </a:endParaRPr>
        </a:p>
        <a:p>
          <a:pPr marL="0" lvl="0" indent="0" algn="l" defTabSz="533400">
            <a:lnSpc>
              <a:spcPct val="90000"/>
            </a:lnSpc>
            <a:spcBef>
              <a:spcPct val="0"/>
            </a:spcBef>
            <a:spcAft>
              <a:spcPct val="35000"/>
            </a:spcAft>
            <a:buNone/>
          </a:pPr>
          <a:r>
            <a:rPr lang="nl-NL" sz="1500" kern="1200" dirty="0">
              <a:solidFill>
                <a:prstClr val="white"/>
              </a:solidFill>
              <a:latin typeface="Corbel" panose="020B0503020204020204" pitchFamily="34" charset="0"/>
              <a:ea typeface="+mn-ea"/>
              <a:cs typeface="+mn-cs"/>
            </a:rPr>
            <a:t>Organiseer de Communicatie Duurzaamheid  directie-overstijgend, in samenhang en vanuit de opgave. </a:t>
          </a:r>
        </a:p>
      </dgm:t>
    </dgm:pt>
    <dgm:pt modelId="{BEAB0A3B-EAB9-4ECE-91FE-5402CB1FCFE6}" type="parTrans" cxnId="{049FECD9-1AEC-4BF9-9E2D-235667F1A56B}">
      <dgm:prSet/>
      <dgm:spPr/>
      <dgm:t>
        <a:bodyPr/>
        <a:lstStyle/>
        <a:p>
          <a:endParaRPr lang="nl-NL"/>
        </a:p>
      </dgm:t>
    </dgm:pt>
    <dgm:pt modelId="{484651E7-B32B-4959-9DCC-200187AEC229}" type="sibTrans" cxnId="{049FECD9-1AEC-4BF9-9E2D-235667F1A56B}">
      <dgm:prSet/>
      <dgm:spPr/>
      <dgm:t>
        <a:bodyPr/>
        <a:lstStyle/>
        <a:p>
          <a:endParaRPr lang="nl-NL"/>
        </a:p>
      </dgm:t>
    </dgm:pt>
    <dgm:pt modelId="{26D188C2-509A-4BF0-A752-9037B4F506F8}" type="pres">
      <dgm:prSet presAssocID="{F570612B-AC97-4FBF-8688-116A6CB5C3D7}" presName="linear" presStyleCnt="0">
        <dgm:presLayoutVars>
          <dgm:dir/>
          <dgm:resizeHandles val="exact"/>
        </dgm:presLayoutVars>
      </dgm:prSet>
      <dgm:spPr/>
    </dgm:pt>
    <dgm:pt modelId="{1CE2DD2D-A6B2-40E9-8898-7FA4D57F9493}" type="pres">
      <dgm:prSet presAssocID="{13C2F2FB-4273-47E8-A8F3-222D46AA206D}" presName="comp" presStyleCnt="0"/>
      <dgm:spPr/>
    </dgm:pt>
    <dgm:pt modelId="{05E5B96C-E3EC-43B7-ACA5-D7BC1F1E8D3A}" type="pres">
      <dgm:prSet presAssocID="{13C2F2FB-4273-47E8-A8F3-222D46AA206D}" presName="box" presStyleLbl="node1" presStyleIdx="0" presStyleCnt="4"/>
      <dgm:spPr>
        <a:xfrm>
          <a:off x="0" y="0"/>
          <a:ext cx="9032240" cy="1079556"/>
        </a:xfrm>
        <a:prstGeom prst="roundRect">
          <a:avLst>
            <a:gd name="adj" fmla="val 10000"/>
          </a:avLst>
        </a:prstGeom>
      </dgm:spPr>
    </dgm:pt>
    <dgm:pt modelId="{7EA82EE7-E52A-4A28-850F-5D499DE7CFCC}" type="pres">
      <dgm:prSet presAssocID="{13C2F2FB-4273-47E8-A8F3-222D46AA206D}" presName="img" presStyleLbl="fgImgPlace1" presStyleIdx="0" presStyleCnt="4"/>
      <dgm:spPr>
        <a:blipFill rotWithShape="1">
          <a:blip xmlns:r="http://schemas.openxmlformats.org/officeDocument/2006/relationships" r:embed="rId1"/>
          <a:srcRect/>
          <a:stretch>
            <a:fillRect t="-9000" b="-9000"/>
          </a:stretch>
        </a:blipFill>
      </dgm:spPr>
    </dgm:pt>
    <dgm:pt modelId="{E010D3E1-0099-4C7C-AED4-A0873825099E}" type="pres">
      <dgm:prSet presAssocID="{13C2F2FB-4273-47E8-A8F3-222D46AA206D}" presName="text" presStyleLbl="node1" presStyleIdx="0" presStyleCnt="4">
        <dgm:presLayoutVars>
          <dgm:bulletEnabled val="1"/>
        </dgm:presLayoutVars>
      </dgm:prSet>
      <dgm:spPr/>
    </dgm:pt>
    <dgm:pt modelId="{D506587D-FEE4-4A5C-8257-AD0154A4C15E}" type="pres">
      <dgm:prSet presAssocID="{484651E7-B32B-4959-9DCC-200187AEC229}" presName="spacer" presStyleCnt="0"/>
      <dgm:spPr/>
    </dgm:pt>
    <dgm:pt modelId="{9BAD9F7A-4E47-4C0A-B391-04955FB08A25}" type="pres">
      <dgm:prSet presAssocID="{96E276A7-8B97-4B2D-934B-69D2893CBACD}" presName="comp" presStyleCnt="0"/>
      <dgm:spPr/>
    </dgm:pt>
    <dgm:pt modelId="{A72F1BFA-8164-4477-AE9C-C10FA898981D}" type="pres">
      <dgm:prSet presAssocID="{96E276A7-8B97-4B2D-934B-69D2893CBACD}" presName="box" presStyleLbl="node1" presStyleIdx="1" presStyleCnt="4"/>
      <dgm:spPr/>
    </dgm:pt>
    <dgm:pt modelId="{E7C6C901-F642-42DB-AB44-C281BCCC21E7}" type="pres">
      <dgm:prSet presAssocID="{96E276A7-8B97-4B2D-934B-69D2893CBACD}"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descr="Stokfiguurfamilies die elkaars hand vasthouden"/>
        </a:ext>
      </dgm:extLst>
    </dgm:pt>
    <dgm:pt modelId="{67C671C0-8CFA-4CE3-BB7B-054798F00631}" type="pres">
      <dgm:prSet presAssocID="{96E276A7-8B97-4B2D-934B-69D2893CBACD}" presName="text" presStyleLbl="node1" presStyleIdx="1" presStyleCnt="4">
        <dgm:presLayoutVars>
          <dgm:bulletEnabled val="1"/>
        </dgm:presLayoutVars>
      </dgm:prSet>
      <dgm:spPr/>
    </dgm:pt>
    <dgm:pt modelId="{CD5C3D90-24E8-4AE9-9EB1-29FD92C9C77E}" type="pres">
      <dgm:prSet presAssocID="{67F3A04F-C43F-4744-A6CE-975867CA6AED}" presName="spacer" presStyleCnt="0"/>
      <dgm:spPr/>
    </dgm:pt>
    <dgm:pt modelId="{B4184929-D68A-4A70-9C57-D7528F6129DD}" type="pres">
      <dgm:prSet presAssocID="{A389B196-498A-4DE2-AD93-232E1367A38B}" presName="comp" presStyleCnt="0"/>
      <dgm:spPr/>
    </dgm:pt>
    <dgm:pt modelId="{7982625C-7A0D-4218-AC6A-A02339DA19D3}" type="pres">
      <dgm:prSet presAssocID="{A389B196-498A-4DE2-AD93-232E1367A38B}" presName="box" presStyleLbl="node1" presStyleIdx="2" presStyleCnt="4"/>
      <dgm:spPr/>
    </dgm:pt>
    <dgm:pt modelId="{62CDA922-6774-49F4-A297-51A2D61D79B5}" type="pres">
      <dgm:prSet presAssocID="{A389B196-498A-4DE2-AD93-232E1367A38B}" presName="img"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dgm:spPr>
    </dgm:pt>
    <dgm:pt modelId="{25079F17-14EB-49B1-9347-59735BD43EB0}" type="pres">
      <dgm:prSet presAssocID="{A389B196-498A-4DE2-AD93-232E1367A38B}" presName="text" presStyleLbl="node1" presStyleIdx="2" presStyleCnt="4">
        <dgm:presLayoutVars>
          <dgm:bulletEnabled val="1"/>
        </dgm:presLayoutVars>
      </dgm:prSet>
      <dgm:spPr/>
    </dgm:pt>
    <dgm:pt modelId="{EB0B3BA3-5D9C-4E09-976B-B8B98A5F6CB4}" type="pres">
      <dgm:prSet presAssocID="{84A1B984-B6CB-4EB0-9B5F-F7EFFFE4B185}" presName="spacer" presStyleCnt="0"/>
      <dgm:spPr/>
    </dgm:pt>
    <dgm:pt modelId="{EDFD3EE5-7F04-4FFC-B728-250392F600BA}" type="pres">
      <dgm:prSet presAssocID="{B1FB0DE8-384D-4FB9-B980-930AA01994AC}" presName="comp" presStyleCnt="0"/>
      <dgm:spPr/>
    </dgm:pt>
    <dgm:pt modelId="{7B261F8C-3BC0-4C4F-A198-CDD224F76470}" type="pres">
      <dgm:prSet presAssocID="{B1FB0DE8-384D-4FB9-B980-930AA01994AC}" presName="box" presStyleLbl="node1" presStyleIdx="3" presStyleCnt="4"/>
      <dgm:spPr/>
    </dgm:pt>
    <dgm:pt modelId="{B95F8A99-0F8B-4E6C-B1C8-14D68A9C69B2}" type="pres">
      <dgm:prSet presAssocID="{B1FB0DE8-384D-4FB9-B980-930AA01994AC}" presName="img"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C4B9FB89-BD12-4DED-B4E4-030943891FB0}" type="pres">
      <dgm:prSet presAssocID="{B1FB0DE8-384D-4FB9-B980-930AA01994AC}" presName="text" presStyleLbl="node1" presStyleIdx="3" presStyleCnt="4">
        <dgm:presLayoutVars>
          <dgm:bulletEnabled val="1"/>
        </dgm:presLayoutVars>
      </dgm:prSet>
      <dgm:spPr/>
    </dgm:pt>
  </dgm:ptLst>
  <dgm:cxnLst>
    <dgm:cxn modelId="{F5250F03-9112-4B1B-89A7-84FC3290DCFC}" type="presOf" srcId="{A389B196-498A-4DE2-AD93-232E1367A38B}" destId="{7982625C-7A0D-4218-AC6A-A02339DA19D3}" srcOrd="0" destOrd="0" presId="urn:microsoft.com/office/officeart/2005/8/layout/vList4"/>
    <dgm:cxn modelId="{FAFDF80C-73FA-4493-B8D7-B6B44313AC27}" srcId="{A389B196-498A-4DE2-AD93-232E1367A38B}" destId="{97086BEF-EC9A-46FD-AB97-962B988C7C84}" srcOrd="0" destOrd="0" parTransId="{D724EC8F-49DD-4125-BB14-F9E3D3A8D2F1}" sibTransId="{AAE6BAA7-6C72-464C-8C20-1A817D853A3C}"/>
    <dgm:cxn modelId="{E97FEE2B-080A-4E33-B9F5-BF30A7243488}" type="presOf" srcId="{97086BEF-EC9A-46FD-AB97-962B988C7C84}" destId="{7982625C-7A0D-4218-AC6A-A02339DA19D3}" srcOrd="0" destOrd="1" presId="urn:microsoft.com/office/officeart/2005/8/layout/vList4"/>
    <dgm:cxn modelId="{65551C2F-A2A2-40DE-9057-581155A13197}" type="presOf" srcId="{96E276A7-8B97-4B2D-934B-69D2893CBACD}" destId="{67C671C0-8CFA-4CE3-BB7B-054798F00631}" srcOrd="1" destOrd="0" presId="urn:microsoft.com/office/officeart/2005/8/layout/vList4"/>
    <dgm:cxn modelId="{C5A1424C-21DB-4C82-A337-9FE6C5B0DF27}" type="presOf" srcId="{40C05ED7-D1DA-4423-BE99-A82B64246CD2}" destId="{7982625C-7A0D-4218-AC6A-A02339DA19D3}" srcOrd="0" destOrd="2" presId="urn:microsoft.com/office/officeart/2005/8/layout/vList4"/>
    <dgm:cxn modelId="{C444AA6C-44B1-4D45-B6AD-52C5DC455015}" type="presOf" srcId="{97086BEF-EC9A-46FD-AB97-962B988C7C84}" destId="{25079F17-14EB-49B1-9347-59735BD43EB0}" srcOrd="1" destOrd="1" presId="urn:microsoft.com/office/officeart/2005/8/layout/vList4"/>
    <dgm:cxn modelId="{826A7F4E-0221-42E2-9259-1B9CDC557723}" srcId="{96E276A7-8B97-4B2D-934B-69D2893CBACD}" destId="{4939A662-5A8E-44DE-9294-949294AFBA02}" srcOrd="2" destOrd="0" parTransId="{4D7E474D-F3BE-4DB6-A537-74CF366EE645}" sibTransId="{1E35BC23-2DC3-4B0F-96E7-5A5144F6E23D}"/>
    <dgm:cxn modelId="{6D9C4B71-B844-47E7-A558-72EEC0EA7208}" type="presOf" srcId="{EE3CF158-5511-489E-AD82-3279DEC618AD}" destId="{7B261F8C-3BC0-4C4F-A198-CDD224F76470}" srcOrd="0" destOrd="1" presId="urn:microsoft.com/office/officeart/2005/8/layout/vList4"/>
    <dgm:cxn modelId="{3CAA4072-3611-41F5-9B56-EBBC62F2008A}" srcId="{F570612B-AC97-4FBF-8688-116A6CB5C3D7}" destId="{A389B196-498A-4DE2-AD93-232E1367A38B}" srcOrd="2" destOrd="0" parTransId="{B6BA2399-E79E-463D-8A7E-420F07546D79}" sibTransId="{84A1B984-B6CB-4EB0-9B5F-F7EFFFE4B185}"/>
    <dgm:cxn modelId="{A3326E54-B04F-4200-B6C5-AE8D6354DD19}" srcId="{A389B196-498A-4DE2-AD93-232E1367A38B}" destId="{40C05ED7-D1DA-4423-BE99-A82B64246CD2}" srcOrd="1" destOrd="0" parTransId="{22772D92-1DDA-4142-B74F-345559544690}" sibTransId="{91C4C5FA-A6E8-43E5-8050-34A24D3EA57F}"/>
    <dgm:cxn modelId="{F0458D55-0818-4A17-9BA5-C7C57B8D76BA}" type="presOf" srcId="{B1FB0DE8-384D-4FB9-B980-930AA01994AC}" destId="{C4B9FB89-BD12-4DED-B4E4-030943891FB0}" srcOrd="1" destOrd="0" presId="urn:microsoft.com/office/officeart/2005/8/layout/vList4"/>
    <dgm:cxn modelId="{F41B4858-B31F-4B5E-8152-1B98E51BCC27}" type="presOf" srcId="{40C05ED7-D1DA-4423-BE99-A82B64246CD2}" destId="{25079F17-14EB-49B1-9347-59735BD43EB0}" srcOrd="1" destOrd="2" presId="urn:microsoft.com/office/officeart/2005/8/layout/vList4"/>
    <dgm:cxn modelId="{C3F6E082-9F55-4519-9FB7-A9218AC7AE84}" type="presOf" srcId="{4939A662-5A8E-44DE-9294-949294AFBA02}" destId="{67C671C0-8CFA-4CE3-BB7B-054798F00631}" srcOrd="1" destOrd="3" presId="urn:microsoft.com/office/officeart/2005/8/layout/vList4"/>
    <dgm:cxn modelId="{6D51A385-5459-4ADD-BC25-B207011EB2CC}" srcId="{B1FB0DE8-384D-4FB9-B980-930AA01994AC}" destId="{EE3CF158-5511-489E-AD82-3279DEC618AD}" srcOrd="0" destOrd="0" parTransId="{7E9DB7B6-38CD-4193-9E0F-804441561CBD}" sibTransId="{4A8FF6C9-7278-4BA1-A042-A06BF88DE5F0}"/>
    <dgm:cxn modelId="{DE43EF91-0EA8-4A2D-BC0C-676A8E47BF36}" type="presOf" srcId="{15F87756-C334-44CA-9DD8-E4649299711E}" destId="{A72F1BFA-8164-4477-AE9C-C10FA898981D}" srcOrd="0" destOrd="2" presId="urn:microsoft.com/office/officeart/2005/8/layout/vList4"/>
    <dgm:cxn modelId="{8F057792-722A-4CF1-B244-5C91B416109E}" type="presOf" srcId="{13C2F2FB-4273-47E8-A8F3-222D46AA206D}" destId="{E010D3E1-0099-4C7C-AED4-A0873825099E}" srcOrd="1" destOrd="0" presId="urn:microsoft.com/office/officeart/2005/8/layout/vList4"/>
    <dgm:cxn modelId="{3D165F93-F97C-41CB-9A5E-C552FFD61AFE}" srcId="{96E276A7-8B97-4B2D-934B-69D2893CBACD}" destId="{F609F9D2-061F-4462-AA50-EADD5CEB03A2}" srcOrd="0" destOrd="0" parTransId="{4221F515-423E-4ED1-A83F-53A4A196F288}" sibTransId="{D31E0DE8-16E5-4AC4-AE6C-A43243A4E7BF}"/>
    <dgm:cxn modelId="{5F466499-E711-4726-9FEA-3ECBBA88B475}" type="presOf" srcId="{CD6E8ECB-12E0-437D-A128-4E1FD43EA31E}" destId="{7982625C-7A0D-4218-AC6A-A02339DA19D3}" srcOrd="0" destOrd="3" presId="urn:microsoft.com/office/officeart/2005/8/layout/vList4"/>
    <dgm:cxn modelId="{37DDB699-64A9-4737-A033-3BF88A23ADF7}" type="presOf" srcId="{CD6E8ECB-12E0-437D-A128-4E1FD43EA31E}" destId="{25079F17-14EB-49B1-9347-59735BD43EB0}" srcOrd="1" destOrd="3" presId="urn:microsoft.com/office/officeart/2005/8/layout/vList4"/>
    <dgm:cxn modelId="{1BB4149A-C1E3-4B9A-93F0-E003F687E0E3}" type="presOf" srcId="{13C2F2FB-4273-47E8-A8F3-222D46AA206D}" destId="{05E5B96C-E3EC-43B7-ACA5-D7BC1F1E8D3A}" srcOrd="0" destOrd="0" presId="urn:microsoft.com/office/officeart/2005/8/layout/vList4"/>
    <dgm:cxn modelId="{390218AF-F9F2-4D20-B6DF-15D423FF48F1}" srcId="{F570612B-AC97-4FBF-8688-116A6CB5C3D7}" destId="{96E276A7-8B97-4B2D-934B-69D2893CBACD}" srcOrd="1" destOrd="0" parTransId="{EA5A0C57-0759-44F8-8D5A-D8096BE6B373}" sibTransId="{67F3A04F-C43F-4744-A6CE-975867CA6AED}"/>
    <dgm:cxn modelId="{8665B1B9-33C0-488D-B12D-4A220A6BB9F5}" type="presOf" srcId="{F609F9D2-061F-4462-AA50-EADD5CEB03A2}" destId="{A72F1BFA-8164-4477-AE9C-C10FA898981D}" srcOrd="0" destOrd="1" presId="urn:microsoft.com/office/officeart/2005/8/layout/vList4"/>
    <dgm:cxn modelId="{9AB28CBA-ADD3-4A48-9F22-5C8F7163D9BB}" type="presOf" srcId="{EE3CF158-5511-489E-AD82-3279DEC618AD}" destId="{C4B9FB89-BD12-4DED-B4E4-030943891FB0}" srcOrd="1" destOrd="1" presId="urn:microsoft.com/office/officeart/2005/8/layout/vList4"/>
    <dgm:cxn modelId="{FBB511BB-5F51-4045-B2B3-2C0311E733E0}" type="presOf" srcId="{F609F9D2-061F-4462-AA50-EADD5CEB03A2}" destId="{67C671C0-8CFA-4CE3-BB7B-054798F00631}" srcOrd="1" destOrd="1" presId="urn:microsoft.com/office/officeart/2005/8/layout/vList4"/>
    <dgm:cxn modelId="{12D925C0-EFA3-45F9-9BEB-111AEBCB3C92}" srcId="{96E276A7-8B97-4B2D-934B-69D2893CBACD}" destId="{15F87756-C334-44CA-9DD8-E4649299711E}" srcOrd="1" destOrd="0" parTransId="{F686EB20-944E-4A63-89C0-3D237D6C2A4D}" sibTransId="{C72FE6E0-8E57-405E-BF48-78131BD9080F}"/>
    <dgm:cxn modelId="{42BEF3C4-A4A7-4167-9933-29DCA003271E}" type="presOf" srcId="{15F87756-C334-44CA-9DD8-E4649299711E}" destId="{67C671C0-8CFA-4CE3-BB7B-054798F00631}" srcOrd="1" destOrd="2" presId="urn:microsoft.com/office/officeart/2005/8/layout/vList4"/>
    <dgm:cxn modelId="{049FECD9-1AEC-4BF9-9E2D-235667F1A56B}" srcId="{F570612B-AC97-4FBF-8688-116A6CB5C3D7}" destId="{13C2F2FB-4273-47E8-A8F3-222D46AA206D}" srcOrd="0" destOrd="0" parTransId="{BEAB0A3B-EAB9-4ECE-91FE-5402CB1FCFE6}" sibTransId="{484651E7-B32B-4959-9DCC-200187AEC229}"/>
    <dgm:cxn modelId="{7DC389DB-305A-4B91-B482-C14D9A0E8DC2}" type="presOf" srcId="{4939A662-5A8E-44DE-9294-949294AFBA02}" destId="{A72F1BFA-8164-4477-AE9C-C10FA898981D}" srcOrd="0" destOrd="3" presId="urn:microsoft.com/office/officeart/2005/8/layout/vList4"/>
    <dgm:cxn modelId="{B417B7DE-7DD5-487B-968D-A1C17D94A659}" type="presOf" srcId="{96E276A7-8B97-4B2D-934B-69D2893CBACD}" destId="{A72F1BFA-8164-4477-AE9C-C10FA898981D}" srcOrd="0" destOrd="0" presId="urn:microsoft.com/office/officeart/2005/8/layout/vList4"/>
    <dgm:cxn modelId="{F65546EF-C926-410D-B0BB-5DDCC0880E38}" srcId="{A389B196-498A-4DE2-AD93-232E1367A38B}" destId="{CD6E8ECB-12E0-437D-A128-4E1FD43EA31E}" srcOrd="2" destOrd="0" parTransId="{299D2D8B-429F-4BBF-AACF-FB983B009C10}" sibTransId="{972F0371-92D4-4782-83FE-F8ED188444E3}"/>
    <dgm:cxn modelId="{0FF970F4-C913-44B3-876C-376B977D9556}" type="presOf" srcId="{A389B196-498A-4DE2-AD93-232E1367A38B}" destId="{25079F17-14EB-49B1-9347-59735BD43EB0}" srcOrd="1" destOrd="0" presId="urn:microsoft.com/office/officeart/2005/8/layout/vList4"/>
    <dgm:cxn modelId="{A056CAF6-D433-4877-A70C-D9B3CBAA1A68}" type="presOf" srcId="{F570612B-AC97-4FBF-8688-116A6CB5C3D7}" destId="{26D188C2-509A-4BF0-A752-9037B4F506F8}" srcOrd="0" destOrd="0" presId="urn:microsoft.com/office/officeart/2005/8/layout/vList4"/>
    <dgm:cxn modelId="{CA2B75F9-58D1-4F5E-9D60-BA731AB2B2E6}" type="presOf" srcId="{B1FB0DE8-384D-4FB9-B980-930AA01994AC}" destId="{7B261F8C-3BC0-4C4F-A198-CDD224F76470}" srcOrd="0" destOrd="0" presId="urn:microsoft.com/office/officeart/2005/8/layout/vList4"/>
    <dgm:cxn modelId="{A9B5C1FD-6A15-48CC-9491-587CB59263FD}" srcId="{F570612B-AC97-4FBF-8688-116A6CB5C3D7}" destId="{B1FB0DE8-384D-4FB9-B980-930AA01994AC}" srcOrd="3" destOrd="0" parTransId="{BFD31CEF-AC4D-44D3-9F94-ED1E0B889CD0}" sibTransId="{9506683C-C920-4AFA-8331-849C63BC15D9}"/>
    <dgm:cxn modelId="{5EE1BBB0-A313-4D9B-895B-AAEE521C046E}" type="presParOf" srcId="{26D188C2-509A-4BF0-A752-9037B4F506F8}" destId="{1CE2DD2D-A6B2-40E9-8898-7FA4D57F9493}" srcOrd="0" destOrd="0" presId="urn:microsoft.com/office/officeart/2005/8/layout/vList4"/>
    <dgm:cxn modelId="{BCDC0AD6-AC6C-465C-BB0F-C1A7BE29D3F2}" type="presParOf" srcId="{1CE2DD2D-A6B2-40E9-8898-7FA4D57F9493}" destId="{05E5B96C-E3EC-43B7-ACA5-D7BC1F1E8D3A}" srcOrd="0" destOrd="0" presId="urn:microsoft.com/office/officeart/2005/8/layout/vList4"/>
    <dgm:cxn modelId="{697BED32-6D5C-4ED3-B070-8B292AAA85FC}" type="presParOf" srcId="{1CE2DD2D-A6B2-40E9-8898-7FA4D57F9493}" destId="{7EA82EE7-E52A-4A28-850F-5D499DE7CFCC}" srcOrd="1" destOrd="0" presId="urn:microsoft.com/office/officeart/2005/8/layout/vList4"/>
    <dgm:cxn modelId="{00114FA1-CB38-45AC-8BAF-03A17734EDE7}" type="presParOf" srcId="{1CE2DD2D-A6B2-40E9-8898-7FA4D57F9493}" destId="{E010D3E1-0099-4C7C-AED4-A0873825099E}" srcOrd="2" destOrd="0" presId="urn:microsoft.com/office/officeart/2005/8/layout/vList4"/>
    <dgm:cxn modelId="{09417D4E-5119-4180-83CC-AC367B9A8DE1}" type="presParOf" srcId="{26D188C2-509A-4BF0-A752-9037B4F506F8}" destId="{D506587D-FEE4-4A5C-8257-AD0154A4C15E}" srcOrd="1" destOrd="0" presId="urn:microsoft.com/office/officeart/2005/8/layout/vList4"/>
    <dgm:cxn modelId="{9DE3D1FB-6290-4AC1-A38C-2EE555E5A4C4}" type="presParOf" srcId="{26D188C2-509A-4BF0-A752-9037B4F506F8}" destId="{9BAD9F7A-4E47-4C0A-B391-04955FB08A25}" srcOrd="2" destOrd="0" presId="urn:microsoft.com/office/officeart/2005/8/layout/vList4"/>
    <dgm:cxn modelId="{2366E27A-B7C5-44FF-883D-BC7121E5298F}" type="presParOf" srcId="{9BAD9F7A-4E47-4C0A-B391-04955FB08A25}" destId="{A72F1BFA-8164-4477-AE9C-C10FA898981D}" srcOrd="0" destOrd="0" presId="urn:microsoft.com/office/officeart/2005/8/layout/vList4"/>
    <dgm:cxn modelId="{E8B3B3EA-B69B-4E4F-BED1-B54B60FE2183}" type="presParOf" srcId="{9BAD9F7A-4E47-4C0A-B391-04955FB08A25}" destId="{E7C6C901-F642-42DB-AB44-C281BCCC21E7}" srcOrd="1" destOrd="0" presId="urn:microsoft.com/office/officeart/2005/8/layout/vList4"/>
    <dgm:cxn modelId="{2912F61A-4320-4DA8-8C63-3B97D05A4D58}" type="presParOf" srcId="{9BAD9F7A-4E47-4C0A-B391-04955FB08A25}" destId="{67C671C0-8CFA-4CE3-BB7B-054798F00631}" srcOrd="2" destOrd="0" presId="urn:microsoft.com/office/officeart/2005/8/layout/vList4"/>
    <dgm:cxn modelId="{34E6CC77-E6DF-4928-ACA5-AB7601240641}" type="presParOf" srcId="{26D188C2-509A-4BF0-A752-9037B4F506F8}" destId="{CD5C3D90-24E8-4AE9-9EB1-29FD92C9C77E}" srcOrd="3" destOrd="0" presId="urn:microsoft.com/office/officeart/2005/8/layout/vList4"/>
    <dgm:cxn modelId="{B05C5D9C-B1EF-429A-9C29-331C86C2D3DE}" type="presParOf" srcId="{26D188C2-509A-4BF0-A752-9037B4F506F8}" destId="{B4184929-D68A-4A70-9C57-D7528F6129DD}" srcOrd="4" destOrd="0" presId="urn:microsoft.com/office/officeart/2005/8/layout/vList4"/>
    <dgm:cxn modelId="{3E4DD20C-1038-4F4E-B2D2-71B9DC710004}" type="presParOf" srcId="{B4184929-D68A-4A70-9C57-D7528F6129DD}" destId="{7982625C-7A0D-4218-AC6A-A02339DA19D3}" srcOrd="0" destOrd="0" presId="urn:microsoft.com/office/officeart/2005/8/layout/vList4"/>
    <dgm:cxn modelId="{8249D801-833E-48E1-9739-6255B428282E}" type="presParOf" srcId="{B4184929-D68A-4A70-9C57-D7528F6129DD}" destId="{62CDA922-6774-49F4-A297-51A2D61D79B5}" srcOrd="1" destOrd="0" presId="urn:microsoft.com/office/officeart/2005/8/layout/vList4"/>
    <dgm:cxn modelId="{FD0F69E2-3A80-43A2-A1EC-721B241EC1F0}" type="presParOf" srcId="{B4184929-D68A-4A70-9C57-D7528F6129DD}" destId="{25079F17-14EB-49B1-9347-59735BD43EB0}" srcOrd="2" destOrd="0" presId="urn:microsoft.com/office/officeart/2005/8/layout/vList4"/>
    <dgm:cxn modelId="{9AF9CE11-9407-4802-AE1E-ED77EDB228B4}" type="presParOf" srcId="{26D188C2-509A-4BF0-A752-9037B4F506F8}" destId="{EB0B3BA3-5D9C-4E09-976B-B8B98A5F6CB4}" srcOrd="5" destOrd="0" presId="urn:microsoft.com/office/officeart/2005/8/layout/vList4"/>
    <dgm:cxn modelId="{4EECF8A6-EC36-4F2E-B002-86A61A3252D5}" type="presParOf" srcId="{26D188C2-509A-4BF0-A752-9037B4F506F8}" destId="{EDFD3EE5-7F04-4FFC-B728-250392F600BA}" srcOrd="6" destOrd="0" presId="urn:microsoft.com/office/officeart/2005/8/layout/vList4"/>
    <dgm:cxn modelId="{ED9A424D-5639-4F8A-97F9-C2B7BC8E7DB6}" type="presParOf" srcId="{EDFD3EE5-7F04-4FFC-B728-250392F600BA}" destId="{7B261F8C-3BC0-4C4F-A198-CDD224F76470}" srcOrd="0" destOrd="0" presId="urn:microsoft.com/office/officeart/2005/8/layout/vList4"/>
    <dgm:cxn modelId="{3B1AC668-6822-4381-AB3A-B59E885153FC}" type="presParOf" srcId="{EDFD3EE5-7F04-4FFC-B728-250392F600BA}" destId="{B95F8A99-0F8B-4E6C-B1C8-14D68A9C69B2}" srcOrd="1" destOrd="0" presId="urn:microsoft.com/office/officeart/2005/8/layout/vList4"/>
    <dgm:cxn modelId="{0C63A51C-2CFE-4E2A-B7D8-27446D170237}" type="presParOf" srcId="{EDFD3EE5-7F04-4FFC-B728-250392F600BA}" destId="{C4B9FB89-BD12-4DED-B4E4-030943891FB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5B96C-E3EC-43B7-ACA5-D7BC1F1E8D3A}">
      <dsp:nvSpPr>
        <dsp:cNvPr id="0" name=""/>
        <dsp:cNvSpPr/>
      </dsp:nvSpPr>
      <dsp:spPr>
        <a:xfrm>
          <a:off x="0" y="0"/>
          <a:ext cx="10866445" cy="1214114"/>
        </a:xfrm>
        <a:prstGeom prst="roundRect">
          <a:avLst>
            <a:gd name="adj" fmla="val 10000"/>
          </a:avLst>
        </a:prstGeom>
        <a:solidFill>
          <a:schemeClr val="accent2"/>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nl-NL" sz="1200" kern="1200" dirty="0">
            <a:solidFill>
              <a:prstClr val="white"/>
            </a:solidFill>
            <a:latin typeface="Aptos" panose="02110004020202020204"/>
            <a:ea typeface="+mn-ea"/>
            <a:cs typeface="+mn-cs"/>
          </a:endParaRPr>
        </a:p>
        <a:p>
          <a:pPr marL="0" lvl="0" indent="0" algn="l" defTabSz="533400">
            <a:lnSpc>
              <a:spcPct val="90000"/>
            </a:lnSpc>
            <a:spcBef>
              <a:spcPct val="0"/>
            </a:spcBef>
            <a:spcAft>
              <a:spcPct val="35000"/>
            </a:spcAft>
            <a:buNone/>
          </a:pPr>
          <a:endParaRPr lang="nl-NL" sz="1200" kern="1200" dirty="0">
            <a:solidFill>
              <a:prstClr val="white"/>
            </a:solidFill>
            <a:latin typeface="Aptos" panose="02110004020202020204"/>
            <a:ea typeface="+mn-ea"/>
            <a:cs typeface="+mn-cs"/>
          </a:endParaRPr>
        </a:p>
        <a:p>
          <a:pPr marL="0" lvl="0" indent="0" algn="l" defTabSz="533400">
            <a:lnSpc>
              <a:spcPct val="90000"/>
            </a:lnSpc>
            <a:spcBef>
              <a:spcPct val="0"/>
            </a:spcBef>
            <a:spcAft>
              <a:spcPct val="35000"/>
            </a:spcAft>
            <a:buNone/>
          </a:pPr>
          <a:r>
            <a:rPr lang="nl-NL" sz="1500" kern="1200" dirty="0">
              <a:solidFill>
                <a:prstClr val="white"/>
              </a:solidFill>
              <a:latin typeface="Corbel" panose="020B0503020204020204" pitchFamily="34" charset="0"/>
              <a:ea typeface="+mn-ea"/>
              <a:cs typeface="+mn-cs"/>
            </a:rPr>
            <a:t>Organiseer de Communicatie Duurzaamheid  directie-overstijgend, in samenhang en vanuit de opgave. </a:t>
          </a:r>
        </a:p>
      </dsp:txBody>
      <dsp:txXfrm>
        <a:off x="2294700" y="0"/>
        <a:ext cx="8571744" cy="1214114"/>
      </dsp:txXfrm>
    </dsp:sp>
    <dsp:sp modelId="{7EA82EE7-E52A-4A28-850F-5D499DE7CFCC}">
      <dsp:nvSpPr>
        <dsp:cNvPr id="0" name=""/>
        <dsp:cNvSpPr/>
      </dsp:nvSpPr>
      <dsp:spPr>
        <a:xfrm>
          <a:off x="121411" y="121411"/>
          <a:ext cx="2173289" cy="971291"/>
        </a:xfrm>
        <a:prstGeom prst="roundRect">
          <a:avLst>
            <a:gd name="adj" fmla="val 10000"/>
          </a:avLst>
        </a:prstGeom>
        <a:blipFill rotWithShape="1">
          <a:blip xmlns:r="http://schemas.openxmlformats.org/officeDocument/2006/relationships" r:embed="rId1"/>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2F1BFA-8164-4477-AE9C-C10FA898981D}">
      <dsp:nvSpPr>
        <dsp:cNvPr id="0" name=""/>
        <dsp:cNvSpPr/>
      </dsp:nvSpPr>
      <dsp:spPr>
        <a:xfrm>
          <a:off x="0" y="1335525"/>
          <a:ext cx="10866445" cy="1214114"/>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dirty="0">
              <a:latin typeface="Corbel" panose="020B0503020204020204" pitchFamily="34" charset="0"/>
            </a:rPr>
            <a:t>Communiceer het goede voorbeeld – Duurzaam, tenzij-, als motivator zowel intern als extern</a:t>
          </a:r>
          <a:r>
            <a:rPr lang="nl-NL" sz="1600" kern="1200" dirty="0">
              <a:latin typeface="Corbel" panose="020B0503020204020204" pitchFamily="34" charset="0"/>
            </a:rPr>
            <a:t>. </a:t>
          </a:r>
        </a:p>
        <a:p>
          <a:pPr marL="174625" lvl="1" indent="-174625" algn="l" defTabSz="488950">
            <a:lnSpc>
              <a:spcPct val="90000"/>
            </a:lnSpc>
            <a:spcBef>
              <a:spcPct val="0"/>
            </a:spcBef>
            <a:spcAft>
              <a:spcPct val="15000"/>
            </a:spcAft>
            <a:buChar char="•"/>
          </a:pPr>
          <a:r>
            <a:rPr lang="nl-NL" sz="1100" kern="1200" dirty="0">
              <a:latin typeface="Corbel" panose="020B0503020204020204" pitchFamily="34" charset="0"/>
            </a:rPr>
            <a:t>Interne communicatiestrategie gericht op de resultaten en activiteiten rond Duurzaam, tenzij</a:t>
          </a:r>
        </a:p>
        <a:p>
          <a:pPr marL="174625" lvl="1" indent="-174625" algn="l" defTabSz="488950">
            <a:lnSpc>
              <a:spcPct val="90000"/>
            </a:lnSpc>
            <a:spcBef>
              <a:spcPct val="0"/>
            </a:spcBef>
            <a:spcAft>
              <a:spcPct val="15000"/>
            </a:spcAft>
            <a:buChar char="•"/>
          </a:pPr>
          <a:r>
            <a:rPr lang="nl-NL" sz="1100" kern="1200" dirty="0">
              <a:latin typeface="Corbel" panose="020B0503020204020204" pitchFamily="34" charset="0"/>
            </a:rPr>
            <a:t>Externe communicatiestrategie om dit zichtbaar te maken en daarmee het gesprek te voeren met organisaties, bedrijven, bewonersinitiatieven over elkaars goede voorbeelden en zo een beweging op gang breng te brengen</a:t>
          </a:r>
        </a:p>
        <a:p>
          <a:pPr marL="174625" lvl="1" indent="-174625" algn="l" defTabSz="488950">
            <a:lnSpc>
              <a:spcPct val="90000"/>
            </a:lnSpc>
            <a:spcBef>
              <a:spcPct val="0"/>
            </a:spcBef>
            <a:spcAft>
              <a:spcPct val="15000"/>
            </a:spcAft>
            <a:buChar char="•"/>
          </a:pPr>
          <a:r>
            <a:rPr lang="nl-NL" sz="1100" kern="1200" dirty="0">
              <a:latin typeface="Corbel" panose="020B0503020204020204" pitchFamily="34" charset="0"/>
            </a:rPr>
            <a:t>Kernboodschap / creatief concept staat hierbij centraal in taal, vorm en beeld. (we werken samen aan een veranderende stad)</a:t>
          </a:r>
        </a:p>
      </dsp:txBody>
      <dsp:txXfrm>
        <a:off x="2294700" y="1335525"/>
        <a:ext cx="8571744" cy="1214114"/>
      </dsp:txXfrm>
    </dsp:sp>
    <dsp:sp modelId="{E7C6C901-F642-42DB-AB44-C281BCCC21E7}">
      <dsp:nvSpPr>
        <dsp:cNvPr id="0" name=""/>
        <dsp:cNvSpPr/>
      </dsp:nvSpPr>
      <dsp:spPr>
        <a:xfrm>
          <a:off x="121411" y="1456937"/>
          <a:ext cx="2173289" cy="97129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82625C-7A0D-4218-AC6A-A02339DA19D3}">
      <dsp:nvSpPr>
        <dsp:cNvPr id="0" name=""/>
        <dsp:cNvSpPr/>
      </dsp:nvSpPr>
      <dsp:spPr>
        <a:xfrm>
          <a:off x="0" y="2671051"/>
          <a:ext cx="10866445" cy="1214114"/>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dirty="0">
              <a:latin typeface="Corbel" panose="020B0503020204020204" pitchFamily="34" charset="0"/>
            </a:rPr>
            <a:t>Centrale kernboodschap/koepel in project en programma communicatie</a:t>
          </a:r>
        </a:p>
        <a:p>
          <a:pPr marL="273050" lvl="1" indent="-273050" algn="l" defTabSz="488950">
            <a:lnSpc>
              <a:spcPct val="90000"/>
            </a:lnSpc>
            <a:spcBef>
              <a:spcPct val="0"/>
            </a:spcBef>
            <a:spcAft>
              <a:spcPct val="15000"/>
            </a:spcAft>
            <a:buChar char="•"/>
          </a:pPr>
          <a:r>
            <a:rPr lang="nl-NL" sz="1100" kern="1200" dirty="0">
              <a:latin typeface="Corbel" panose="020B0503020204020204" pitchFamily="34" charset="0"/>
            </a:rPr>
            <a:t>We introduceren de kernboodschap via de communicatiestrategie van de afzonderlijke programma’s en projecten (</a:t>
          </a:r>
          <a:r>
            <a:rPr lang="nl-NL" sz="1100" kern="1200" dirty="0" err="1">
              <a:latin typeface="Corbel" panose="020B0503020204020204" pitchFamily="34" charset="0"/>
            </a:rPr>
            <a:t>bijv</a:t>
          </a:r>
          <a:r>
            <a:rPr lang="nl-NL" sz="1100" kern="1200" dirty="0">
              <a:latin typeface="Corbel" panose="020B0503020204020204" pitchFamily="34" charset="0"/>
            </a:rPr>
            <a:t>, windmolens, warmtetransitie, groen) en laden daarmee de boodschap van een veranderende stad. Die wordt daarin tastbaar en letterlijk zichtbaar</a:t>
          </a:r>
        </a:p>
        <a:p>
          <a:pPr marL="273050" lvl="1" indent="-273050" algn="l" defTabSz="488950">
            <a:lnSpc>
              <a:spcPct val="90000"/>
            </a:lnSpc>
            <a:spcBef>
              <a:spcPct val="0"/>
            </a:spcBef>
            <a:spcAft>
              <a:spcPct val="15000"/>
            </a:spcAft>
            <a:buChar char="•"/>
          </a:pPr>
          <a:r>
            <a:rPr lang="nl-NL" sz="1100" kern="1200" dirty="0">
              <a:latin typeface="Corbel" panose="020B0503020204020204" pitchFamily="34" charset="0"/>
            </a:rPr>
            <a:t>We werken met een strategische kalender waarin we de samenhang bewaken en centraal afwegen of de communicatie vanuit de verschillende onderdelen elkaar kan versterken of juist conflicterend is. </a:t>
          </a:r>
        </a:p>
        <a:p>
          <a:pPr marL="273050" lvl="1" indent="-273050" algn="l" defTabSz="488950">
            <a:lnSpc>
              <a:spcPct val="90000"/>
            </a:lnSpc>
            <a:spcBef>
              <a:spcPct val="0"/>
            </a:spcBef>
            <a:spcAft>
              <a:spcPct val="15000"/>
            </a:spcAft>
            <a:buChar char="•"/>
          </a:pPr>
          <a:r>
            <a:rPr lang="nl-NL" sz="1100" kern="1200" dirty="0">
              <a:latin typeface="Corbel" panose="020B0503020204020204" pitchFamily="34" charset="0"/>
            </a:rPr>
            <a:t>We werken vanuit het principe: informeren, faciliteren, inspireren</a:t>
          </a:r>
        </a:p>
      </dsp:txBody>
      <dsp:txXfrm>
        <a:off x="2294700" y="2671051"/>
        <a:ext cx="8571744" cy="1214114"/>
      </dsp:txXfrm>
    </dsp:sp>
    <dsp:sp modelId="{62CDA922-6774-49F4-A297-51A2D61D79B5}">
      <dsp:nvSpPr>
        <dsp:cNvPr id="0" name=""/>
        <dsp:cNvSpPr/>
      </dsp:nvSpPr>
      <dsp:spPr>
        <a:xfrm>
          <a:off x="121411" y="2792463"/>
          <a:ext cx="2173289" cy="971291"/>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261F8C-3BC0-4C4F-A198-CDD224F76470}">
      <dsp:nvSpPr>
        <dsp:cNvPr id="0" name=""/>
        <dsp:cNvSpPr/>
      </dsp:nvSpPr>
      <dsp:spPr>
        <a:xfrm>
          <a:off x="0" y="4006577"/>
          <a:ext cx="10866445" cy="1214114"/>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dirty="0">
              <a:latin typeface="Corbel" panose="020B0503020204020204" pitchFamily="34" charset="0"/>
            </a:rPr>
            <a:t>Een </a:t>
          </a:r>
          <a:r>
            <a:rPr lang="nl-NL" sz="1500" kern="1200" dirty="0" err="1">
              <a:latin typeface="Corbel" panose="020B0503020204020204" pitchFamily="34" charset="0"/>
            </a:rPr>
            <a:t>stadsbrede</a:t>
          </a:r>
          <a:r>
            <a:rPr lang="nl-NL" sz="1500" kern="1200" dirty="0">
              <a:latin typeface="Corbel" panose="020B0503020204020204" pitchFamily="34" charset="0"/>
            </a:rPr>
            <a:t> koepelcampagne</a:t>
          </a:r>
        </a:p>
        <a:p>
          <a:pPr marL="174625" lvl="1" indent="-174625" algn="l" defTabSz="488950">
            <a:lnSpc>
              <a:spcPct val="90000"/>
            </a:lnSpc>
            <a:spcBef>
              <a:spcPct val="0"/>
            </a:spcBef>
            <a:spcAft>
              <a:spcPct val="15000"/>
            </a:spcAft>
            <a:buChar char="•"/>
          </a:pPr>
          <a:r>
            <a:rPr lang="nl-NL" sz="1100" kern="1200" dirty="0">
              <a:latin typeface="Corbel" panose="020B0503020204020204" pitchFamily="34" charset="0"/>
            </a:rPr>
            <a:t>Een </a:t>
          </a:r>
          <a:r>
            <a:rPr lang="nl-NL" sz="1100" kern="1200" dirty="0" err="1">
              <a:latin typeface="Corbel" panose="020B0503020204020204" pitchFamily="34" charset="0"/>
            </a:rPr>
            <a:t>stadsbrede</a:t>
          </a:r>
          <a:r>
            <a:rPr lang="nl-NL" sz="1100" kern="1200" dirty="0">
              <a:latin typeface="Corbel" panose="020B0503020204020204" pitchFamily="34" charset="0"/>
            </a:rPr>
            <a:t> campagne waarin het kernverhaal en creatief concept zichtbaar in de stad wordt gecommuniceerd verstevigd de inzet op  de interne en externe communicatie. Deze campagne bij voorkeur uitrollen nadat de prakrijk een positief effect heeft laten zien van de inzet op een centraal kernverhaal / creatief concept</a:t>
          </a:r>
        </a:p>
      </dsp:txBody>
      <dsp:txXfrm>
        <a:off x="2294700" y="4006577"/>
        <a:ext cx="8571744" cy="1214114"/>
      </dsp:txXfrm>
    </dsp:sp>
    <dsp:sp modelId="{B95F8A99-0F8B-4E6C-B1C8-14D68A9C69B2}">
      <dsp:nvSpPr>
        <dsp:cNvPr id="0" name=""/>
        <dsp:cNvSpPr/>
      </dsp:nvSpPr>
      <dsp:spPr>
        <a:xfrm>
          <a:off x="121411" y="4127989"/>
          <a:ext cx="2173289" cy="971291"/>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19B8B2-E502-4346-A2C4-B5D7B3866A47}" type="datetimeFigureOut">
              <a:rPr lang="nl-NL" smtClean="0"/>
              <a:t>4-7-2024</a:t>
            </a:fld>
            <a:endParaRPr lang="nl-NL"/>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9DEE86-6240-4C91-9195-1DD56CA6AE1F}" type="slidenum">
              <a:rPr lang="nl-NL" smtClean="0"/>
              <a:t>‹nr.›</a:t>
            </a:fld>
            <a:endParaRPr lang="nl-NL"/>
          </a:p>
        </p:txBody>
      </p:sp>
    </p:spTree>
    <p:extLst>
      <p:ext uri="{BB962C8B-B14F-4D97-AF65-F5344CB8AC3E}">
        <p14:creationId xmlns:p14="http://schemas.microsoft.com/office/powerpoint/2010/main" val="2629038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23DA9-8EEA-4442-AD04-D20FEB943E53}" type="datetimeFigureOut">
              <a:rPr lang="nl-NL" smtClean="0"/>
              <a:t>4-7-2024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FFD2D-E339-48D0-8E51-8C7BC4E3C46A}" type="slidenum">
              <a:rPr lang="nl-NL" smtClean="0"/>
              <a:t>‹nr.›</a:t>
            </a:fld>
            <a:endParaRPr lang="nl-NL"/>
          </a:p>
        </p:txBody>
      </p:sp>
    </p:spTree>
    <p:extLst>
      <p:ext uri="{BB962C8B-B14F-4D97-AF65-F5344CB8AC3E}">
        <p14:creationId xmlns:p14="http://schemas.microsoft.com/office/powerpoint/2010/main" val="122849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endParaRPr lang="nl-NL" sz="800"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3</a:t>
            </a:fld>
            <a:endParaRPr lang="nl-NL"/>
          </a:p>
        </p:txBody>
      </p:sp>
    </p:spTree>
    <p:extLst>
      <p:ext uri="{BB962C8B-B14F-4D97-AF65-F5344CB8AC3E}">
        <p14:creationId xmlns:p14="http://schemas.microsoft.com/office/powerpoint/2010/main" val="317529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sz="800" b="1" dirty="0"/>
              <a:t>Toelichting.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800" dirty="0"/>
              <a:t>Sportvelden en </a:t>
            </a:r>
            <a:r>
              <a:rPr lang="nl-NL" sz="800" dirty="0" err="1"/>
              <a:t>clubhouses</a:t>
            </a:r>
            <a:r>
              <a:rPr lang="nl-NL" sz="800" dirty="0"/>
              <a:t> : noodzaak levensvatbaarheid van clubhuizen. Kansen in multifunctionele complexen voor crèche, naschools opvang of bibliotheek Ook weer samenwerking TU Delft, KNVB en gemeente . Ook innovatie in functie van adaptatie, opwek, materiaal als in nieuwe soort aanbestedingen.</a:t>
            </a:r>
          </a:p>
          <a:p>
            <a:pPr marL="228600" indent="-228600">
              <a:buFont typeface="+mj-lt"/>
              <a:buAutoNum type="arabicPeriod"/>
            </a:pPr>
            <a:r>
              <a:rPr lang="nl-NL" sz="800" dirty="0"/>
              <a:t>Congestie: noodzaak en kans in betere samenwerking om overvraging aan te pakken (port of Amsterdam, gemeente, </a:t>
            </a:r>
            <a:r>
              <a:rPr lang="nl-NL" sz="800" dirty="0" err="1"/>
              <a:t>liander</a:t>
            </a:r>
            <a:r>
              <a:rPr lang="nl-NL" sz="800" dirty="0"/>
              <a:t>, </a:t>
            </a:r>
            <a:r>
              <a:rPr lang="nl-NL" sz="800" dirty="0" err="1"/>
              <a:t>tennet</a:t>
            </a:r>
            <a:r>
              <a:rPr lang="nl-NL" sz="800" dirty="0"/>
              <a:t>). Maar ook 2.600 “lelijke huisjes” in de stad verwacht die  zonder inspraak worden geplaatst, alleen inspraak op vorm, nu al gekke plekken, midden of fietspaden? Pakken we hier een grotere rol als gemeente? Ook eerste creatieve huisjes zijn er ook 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800" dirty="0"/>
              <a:t>Isolatieoffensief en rijdend loket met: Goed initiatief, werkt en nek uitsteken is ook flink wat wind kunnen verwachten en ook zelf niet goed geholpen worden</a:t>
            </a:r>
          </a:p>
          <a:p>
            <a:pPr marL="228600" indent="-228600">
              <a:buFont typeface="+mj-lt"/>
              <a:buAutoNum type="arabicPeriod"/>
            </a:pPr>
            <a:r>
              <a:rPr lang="nl-NL" sz="800" dirty="0"/>
              <a:t>Lukt ook niet altijd of nog niet altijd uitgelegd als duurzame keuze : Warmte en impact en mogelijke schuivende impact en mogelijkheden (combinatie: </a:t>
            </a:r>
            <a:r>
              <a:rPr lang="nl-NL" sz="800" dirty="0" err="1"/>
              <a:t>Vattenfall</a:t>
            </a:r>
            <a:r>
              <a:rPr lang="nl-NL" sz="800" dirty="0"/>
              <a:t>, bewoners, gemeente en rijk/wetgeving) . Of denk  Onderhoud en kosten Oranje loper en duurzamere keuze leidt tot andere dingen kunnen doen. 100M te besteden in iets anders. Vooral ook de eerlijke reflectie WH van der horst.</a:t>
            </a:r>
          </a:p>
          <a:p>
            <a:pPr marL="228600" indent="-228600">
              <a:buFont typeface="+mj-lt"/>
              <a:buAutoNum type="arabicPeriod"/>
            </a:pPr>
            <a:r>
              <a:rPr lang="nl-NL" sz="800" dirty="0"/>
              <a:t>Doorbraak leergang pakt meerdere cases aan. Collega’s die stonden t springen om te helpen een extra steun bieden.</a:t>
            </a:r>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4</a:t>
            </a:fld>
            <a:endParaRPr lang="nl-NL"/>
          </a:p>
        </p:txBody>
      </p:sp>
    </p:spTree>
    <p:extLst>
      <p:ext uri="{BB962C8B-B14F-4D97-AF65-F5344CB8AC3E}">
        <p14:creationId xmlns:p14="http://schemas.microsoft.com/office/powerpoint/2010/main" val="314319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Toelichting</a:t>
            </a:r>
          </a:p>
          <a:p>
            <a:pPr marL="171450" indent="-171450">
              <a:buFont typeface="Arial" panose="020B0604020202020204" pitchFamily="34" charset="0"/>
              <a:buChar char="•"/>
            </a:pPr>
            <a:r>
              <a:rPr lang="nl-NL" dirty="0"/>
              <a:t>Koploper netwerk 02025: educatie, verbinden en attenderen op subsidies bij partners (wij zijn er dan 1 van wel op meerdere plekken : stadsdelen / buurtbudget, RD initiatief, Amsterdam 750).</a:t>
            </a:r>
          </a:p>
          <a:p>
            <a:pPr marL="171450" indent="-171450">
              <a:buFont typeface="Arial" panose="020B0604020202020204" pitchFamily="34" charset="0"/>
              <a:buChar char="•"/>
            </a:pPr>
            <a:r>
              <a:rPr lang="nl-NL" dirty="0"/>
              <a:t>Ook gemeenschappen bijv. moskeeën en kerken spelen een belangrijke rol als plek zelf, maar ook als plek voor netwerk in duurzaamheid bijvoorbeeld in zuidoost.</a:t>
            </a:r>
          </a:p>
          <a:p>
            <a:pPr marL="171450" indent="-171450">
              <a:buFont typeface="Arial" panose="020B0604020202020204" pitchFamily="34" charset="0"/>
              <a:buChar char="•"/>
            </a:pPr>
            <a:r>
              <a:rPr lang="nl-NL" dirty="0"/>
              <a:t>Ook coöperatieve samenwerking bewoners, ondernemers, maatschappelijke organisaties wordt ingezet : kansen voor ontplooiing en wat voor de (duurzame) buurt doen.</a:t>
            </a:r>
          </a:p>
          <a:p>
            <a:pPr marL="171450" indent="-171450">
              <a:buFont typeface="Arial" panose="020B0604020202020204" pitchFamily="34" charset="0"/>
              <a:buChar char="•"/>
            </a:pPr>
            <a:r>
              <a:rPr lang="nl-NL" dirty="0"/>
              <a:t>Corona en initiatief omgezet in duurzame hulp aan mensen die het kunnen gebruiken. Mede via groene stip op de stadspas.</a:t>
            </a:r>
          </a:p>
          <a:p>
            <a:pPr marL="171450" indent="-171450">
              <a:buFont typeface="Arial" panose="020B0604020202020204" pitchFamily="34" charset="0"/>
              <a:buChar char="•"/>
            </a:pPr>
            <a:r>
              <a:rPr lang="nl-NL" dirty="0"/>
              <a:t>Knowledge </a:t>
            </a:r>
            <a:r>
              <a:rPr lang="nl-NL" dirty="0" err="1"/>
              <a:t>Mile</a:t>
            </a:r>
            <a:r>
              <a:rPr lang="nl-NL" dirty="0"/>
              <a:t> </a:t>
            </a:r>
            <a:r>
              <a:rPr lang="nl-NL" dirty="0" err="1"/>
              <a:t>Bizzen</a:t>
            </a:r>
            <a:r>
              <a:rPr lang="nl-NL" dirty="0"/>
              <a:t> : Amstelplein en Stadhuis. Grootstedelijk vragen als verkeer, wateroverlast, luchtverontreiniging. </a:t>
            </a:r>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5</a:t>
            </a:fld>
            <a:endParaRPr lang="nl-NL"/>
          </a:p>
        </p:txBody>
      </p:sp>
    </p:spTree>
    <p:extLst>
      <p:ext uri="{BB962C8B-B14F-4D97-AF65-F5344CB8AC3E}">
        <p14:creationId xmlns:p14="http://schemas.microsoft.com/office/powerpoint/2010/main" val="71547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BFFFD2D-E339-48D0-8E51-8C7BC4E3C46A}" type="slidenum">
              <a:rPr lang="nl-NL" smtClean="0"/>
              <a:t>7</a:t>
            </a:fld>
            <a:endParaRPr lang="nl-NL"/>
          </a:p>
        </p:txBody>
      </p:sp>
    </p:spTree>
    <p:extLst>
      <p:ext uri="{BB962C8B-B14F-4D97-AF65-F5344CB8AC3E}">
        <p14:creationId xmlns:p14="http://schemas.microsoft.com/office/powerpoint/2010/main" val="43949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BFFFD2D-E339-48D0-8E51-8C7BC4E3C46A}" type="slidenum">
              <a:rPr lang="nl-NL" smtClean="0"/>
              <a:t>8</a:t>
            </a:fld>
            <a:endParaRPr lang="nl-NL"/>
          </a:p>
        </p:txBody>
      </p:sp>
    </p:spTree>
    <p:extLst>
      <p:ext uri="{BB962C8B-B14F-4D97-AF65-F5344CB8AC3E}">
        <p14:creationId xmlns:p14="http://schemas.microsoft.com/office/powerpoint/2010/main" val="276626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FD2D-E339-48D0-8E51-8C7BC4E3C46A}" type="slidenum">
              <a:rPr kumimoji="0" lang="nl-NL" sz="1200" b="0" i="0" u="none" strike="noStrike" kern="1200" cap="none" spc="0" normalizeH="0" baseline="0" noProof="0" smtClean="0">
                <a:ln>
                  <a:noFill/>
                </a:ln>
                <a:solidFill>
                  <a:srgbClr val="000000"/>
                </a:solidFill>
                <a:effectLst/>
                <a:uLnTx/>
                <a:uFillTx/>
                <a:latin typeface="Corbe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srgbClr val="000000"/>
              </a:solidFill>
              <a:effectLst/>
              <a:uLnTx/>
              <a:uFillTx/>
              <a:latin typeface="Corbel" panose="020F0502020204030204"/>
              <a:ea typeface="+mn-ea"/>
              <a:cs typeface="+mn-cs"/>
            </a:endParaRPr>
          </a:p>
        </p:txBody>
      </p:sp>
    </p:spTree>
    <p:extLst>
      <p:ext uri="{BB962C8B-B14F-4D97-AF65-F5344CB8AC3E}">
        <p14:creationId xmlns:p14="http://schemas.microsoft.com/office/powerpoint/2010/main" val="2073698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18.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customXml" Target="../../customXml/item19.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rood, kop1 lang + subkop]">
    <p:spTree>
      <p:nvGrpSpPr>
        <p:cNvPr id="1" name=""/>
        <p:cNvGrpSpPr/>
        <p:nvPr/>
      </p:nvGrpSpPr>
      <p:grpSpPr>
        <a:xfrm>
          <a:off x="0" y="0"/>
          <a:ext cx="0" cy="0"/>
          <a:chOff x="0" y="0"/>
          <a:chExt cx="0" cy="0"/>
        </a:xfrm>
      </p:grpSpPr>
      <p:grpSp>
        <p:nvGrpSpPr>
          <p:cNvPr id="7" name="Background 1">
            <a:extLst>
              <a:ext uri="{FF2B5EF4-FFF2-40B4-BE49-F238E27FC236}">
                <a16:creationId xmlns:a16="http://schemas.microsoft.com/office/drawing/2014/main" id="{03AC65CA-0C58-6CEF-7B92-BA0E271CE712}"/>
              </a:ext>
            </a:extLst>
          </p:cNvPr>
          <p:cNvGrpSpPr>
            <a:grpSpLocks noSelect="1" noChangeAspect="1"/>
          </p:cNvGrpSpPr>
          <p:nvPr userDrawn="1"/>
        </p:nvGrpSpPr>
        <p:grpSpPr bwMode="ltGray">
          <a:xfrm>
            <a:off x="0" y="2"/>
            <a:ext cx="12192000" cy="6853767"/>
            <a:chOff x="0" y="0"/>
            <a:chExt cx="5760" cy="3238"/>
          </a:xfrm>
        </p:grpSpPr>
        <p:sp>
          <p:nvSpPr>
            <p:cNvPr id="8" name="Rectangle 1">
              <a:extLst>
                <a:ext uri="{FF2B5EF4-FFF2-40B4-BE49-F238E27FC236}">
                  <a16:creationId xmlns:a16="http://schemas.microsoft.com/office/drawing/2014/main" id="{D23FA115-80D2-A49E-575E-23AE39BAEA6C}"/>
                </a:ext>
              </a:extLst>
            </p:cNvPr>
            <p:cNvSpPr>
              <a:spLocks noSelect="1" noChangeArrowheads="1"/>
            </p:cNvSpPr>
            <p:nvPr/>
          </p:nvSpPr>
          <p:spPr bwMode="ltGray">
            <a:xfrm>
              <a:off x="6" y="0"/>
              <a:ext cx="5754" cy="3238"/>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sp>
          <p:nvSpPr>
            <p:cNvPr id="9" name="Rectangle 1">
              <a:extLst>
                <a:ext uri="{FF2B5EF4-FFF2-40B4-BE49-F238E27FC236}">
                  <a16:creationId xmlns:a16="http://schemas.microsoft.com/office/drawing/2014/main" id="{007E7606-4BC3-DA71-6558-B8DA52F0A520}"/>
                </a:ext>
              </a:extLst>
            </p:cNvPr>
            <p:cNvSpPr>
              <a:spLocks noSelect="1" noChangeArrowheads="1"/>
            </p:cNvSpPr>
            <p:nvPr/>
          </p:nvSpPr>
          <p:spPr bwMode="ltGray">
            <a:xfrm>
              <a:off x="0" y="0"/>
              <a:ext cx="416" cy="32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3" name="Frame 2">
            <a:extLst>
              <a:ext uri="{FF2B5EF4-FFF2-40B4-BE49-F238E27FC236}">
                <a16:creationId xmlns:a16="http://schemas.microsoft.com/office/drawing/2014/main" id="{55780B36-97E9-44AB-BB95-1CFC28EF3893}"/>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01_Title 3">
            <a:extLst>
              <a:ext uri="{FF2B5EF4-FFF2-40B4-BE49-F238E27FC236}">
                <a16:creationId xmlns:a16="http://schemas.microsoft.com/office/drawing/2014/main" id="{30F71E0E-0CEA-734A-8813-2F08AA458F33}"/>
              </a:ext>
            </a:extLst>
          </p:cNvPr>
          <p:cNvSpPr>
            <a:spLocks noGrp="1" noSelect="1"/>
          </p:cNvSpPr>
          <p:nvPr>
            <p:ph type="title" hasCustomPrompt="1"/>
          </p:nvPr>
        </p:nvSpPr>
        <p:spPr>
          <a:xfrm>
            <a:off x="1136718" y="1971360"/>
            <a:ext cx="9792001" cy="18360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17" name="02_Logo {PHJU} 4 (JU-Free)" descr="Logo Gemeente Amsterdam">
            <a:extLst>
              <a:ext uri="{FF2B5EF4-FFF2-40B4-BE49-F238E27FC236}">
                <a16:creationId xmlns:a16="http://schemas.microsoft.com/office/drawing/2014/main" id="{45ADF3EC-6CC1-4C8C-1E71-D54CB7739899}"/>
              </a:ext>
            </a:extLst>
          </p:cNvPr>
          <p:cNvSpPr>
            <a:spLocks noGrp="1"/>
          </p:cNvSpPr>
          <p:nvPr>
            <p:ph type="body" idx="1000" hasCustomPrompt="1"/>
            <p:custDataLst>
              <p:custData r:id="rId1"/>
            </p:custDataLst>
          </p:nvPr>
        </p:nvSpPr>
        <p:spPr bwMode="gray">
          <a:xfrm>
            <a:off x="1139400" y="225360"/>
            <a:ext cx="1901643" cy="626933"/>
          </a:xfrm>
          <a:custGeom>
            <a:avLst/>
            <a:gdLst>
              <a:gd name="T0" fmla="*/ 1775 w 5933"/>
              <a:gd name="T1" fmla="*/ 1867 h 1956"/>
              <a:gd name="T2" fmla="*/ 1793 w 5933"/>
              <a:gd name="T3" fmla="*/ 1539 h 1956"/>
              <a:gd name="T4" fmla="*/ 1933 w 5933"/>
              <a:gd name="T5" fmla="*/ 1535 h 1956"/>
              <a:gd name="T6" fmla="*/ 991 w 5933"/>
              <a:gd name="T7" fmla="*/ 1455 h 1956"/>
              <a:gd name="T8" fmla="*/ 1001 w 5933"/>
              <a:gd name="T9" fmla="*/ 1630 h 1956"/>
              <a:gd name="T10" fmla="*/ 1342 w 5933"/>
              <a:gd name="T11" fmla="*/ 1630 h 1956"/>
              <a:gd name="T12" fmla="*/ 1684 w 5933"/>
              <a:gd name="T13" fmla="*/ 1601 h 1956"/>
              <a:gd name="T14" fmla="*/ 545 w 5933"/>
              <a:gd name="T15" fmla="*/ 1779 h 1956"/>
              <a:gd name="T16" fmla="*/ 468 w 5933"/>
              <a:gd name="T17" fmla="*/ 1200 h 1956"/>
              <a:gd name="T18" fmla="*/ 499 w 5933"/>
              <a:gd name="T19" fmla="*/ 1656 h 1956"/>
              <a:gd name="T20" fmla="*/ 2254 w 5933"/>
              <a:gd name="T21" fmla="*/ 1378 h 1956"/>
              <a:gd name="T22" fmla="*/ 2619 w 5933"/>
              <a:gd name="T23" fmla="*/ 1939 h 1956"/>
              <a:gd name="T24" fmla="*/ 2628 w 5933"/>
              <a:gd name="T25" fmla="*/ 1496 h 1956"/>
              <a:gd name="T26" fmla="*/ 3267 w 5933"/>
              <a:gd name="T27" fmla="*/ 1707 h 1956"/>
              <a:gd name="T28" fmla="*/ 2996 w 5933"/>
              <a:gd name="T29" fmla="*/ 1956 h 1956"/>
              <a:gd name="T30" fmla="*/ 2986 w 5933"/>
              <a:gd name="T31" fmla="*/ 1479 h 1956"/>
              <a:gd name="T32" fmla="*/ 3523 w 5933"/>
              <a:gd name="T33" fmla="*/ 1378 h 1956"/>
              <a:gd name="T34" fmla="*/ 3650 w 5933"/>
              <a:gd name="T35" fmla="*/ 1506 h 1956"/>
              <a:gd name="T36" fmla="*/ 4987 w 5933"/>
              <a:gd name="T37" fmla="*/ 1832 h 1956"/>
              <a:gd name="T38" fmla="*/ 4827 w 5933"/>
              <a:gd name="T39" fmla="*/ 1876 h 1956"/>
              <a:gd name="T40" fmla="*/ 4814 w 5933"/>
              <a:gd name="T41" fmla="*/ 1587 h 1956"/>
              <a:gd name="T42" fmla="*/ 4955 w 5933"/>
              <a:gd name="T43" fmla="*/ 1578 h 1956"/>
              <a:gd name="T44" fmla="*/ 4606 w 5933"/>
              <a:gd name="T45" fmla="*/ 1778 h 1956"/>
              <a:gd name="T46" fmla="*/ 5549 w 5933"/>
              <a:gd name="T47" fmla="*/ 1460 h 1956"/>
              <a:gd name="T48" fmla="*/ 5108 w 5933"/>
              <a:gd name="T49" fmla="*/ 1378 h 1956"/>
              <a:gd name="T50" fmla="*/ 5450 w 5933"/>
              <a:gd name="T51" fmla="*/ 1625 h 1956"/>
              <a:gd name="T52" fmla="*/ 5792 w 5933"/>
              <a:gd name="T53" fmla="*/ 1625 h 1956"/>
              <a:gd name="T54" fmla="*/ 4213 w 5933"/>
              <a:gd name="T55" fmla="*/ 1114 h 1956"/>
              <a:gd name="T56" fmla="*/ 4219 w 5933"/>
              <a:gd name="T57" fmla="*/ 1855 h 1956"/>
              <a:gd name="T58" fmla="*/ 4213 w 5933"/>
              <a:gd name="T59" fmla="*/ 1458 h 1956"/>
              <a:gd name="T60" fmla="*/ 4058 w 5933"/>
              <a:gd name="T61" fmla="*/ 1830 h 1956"/>
              <a:gd name="T62" fmla="*/ 3700 w 5933"/>
              <a:gd name="T63" fmla="*/ 521 h 1956"/>
              <a:gd name="T64" fmla="*/ 3429 w 5933"/>
              <a:gd name="T65" fmla="*/ 771 h 1956"/>
              <a:gd name="T66" fmla="*/ 3277 w 5933"/>
              <a:gd name="T67" fmla="*/ 418 h 1956"/>
              <a:gd name="T68" fmla="*/ 4323 w 5933"/>
              <a:gd name="T69" fmla="*/ 757 h 1956"/>
              <a:gd name="T70" fmla="*/ 3956 w 5933"/>
              <a:gd name="T71" fmla="*/ 192 h 1956"/>
              <a:gd name="T72" fmla="*/ 2370 w 5933"/>
              <a:gd name="T73" fmla="*/ 757 h 1956"/>
              <a:gd name="T74" fmla="*/ 1680 w 5933"/>
              <a:gd name="T75" fmla="*/ 269 h 1956"/>
              <a:gd name="T76" fmla="*/ 1687 w 5933"/>
              <a:gd name="T77" fmla="*/ 757 h 1956"/>
              <a:gd name="T78" fmla="*/ 2029 w 5933"/>
              <a:gd name="T79" fmla="*/ 757 h 1956"/>
              <a:gd name="T80" fmla="*/ 2370 w 5933"/>
              <a:gd name="T81" fmla="*/ 757 h 1956"/>
              <a:gd name="T82" fmla="*/ 1001 w 5933"/>
              <a:gd name="T83" fmla="*/ 521 h 1956"/>
              <a:gd name="T84" fmla="*/ 858 w 5933"/>
              <a:gd name="T85" fmla="*/ 475 h 1956"/>
              <a:gd name="T86" fmla="*/ 4504 w 5933"/>
              <a:gd name="T87" fmla="*/ 555 h 1956"/>
              <a:gd name="T88" fmla="*/ 4645 w 5933"/>
              <a:gd name="T89" fmla="*/ 555 h 1956"/>
              <a:gd name="T90" fmla="*/ 4645 w 5933"/>
              <a:gd name="T91" fmla="*/ 39 h 1956"/>
              <a:gd name="T92" fmla="*/ 4407 w 5933"/>
              <a:gd name="T93" fmla="*/ 310 h 1956"/>
              <a:gd name="T94" fmla="*/ 762 w 5933"/>
              <a:gd name="T95" fmla="*/ 332 h 1956"/>
              <a:gd name="T96" fmla="*/ 408 w 5933"/>
              <a:gd name="T97" fmla="*/ 644 h 1956"/>
              <a:gd name="T98" fmla="*/ 411 w 5933"/>
              <a:gd name="T99" fmla="*/ 0 h 1956"/>
              <a:gd name="T100" fmla="*/ 3052 w 5933"/>
              <a:gd name="T101" fmla="*/ 471 h 1956"/>
              <a:gd name="T102" fmla="*/ 3020 w 5933"/>
              <a:gd name="T103" fmla="*/ 669 h 1956"/>
              <a:gd name="T104" fmla="*/ 2767 w 5933"/>
              <a:gd name="T105" fmla="*/ 293 h 1956"/>
              <a:gd name="T106" fmla="*/ 5417 w 5933"/>
              <a:gd name="T107" fmla="*/ 521 h 1956"/>
              <a:gd name="T108" fmla="*/ 5146 w 5933"/>
              <a:gd name="T109" fmla="*/ 771 h 1956"/>
              <a:gd name="T110" fmla="*/ 4994 w 5933"/>
              <a:gd name="T111" fmla="*/ 418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3" h="1956">
                <a:moveTo>
                  <a:pt x="1933" y="1535"/>
                </a:moveTo>
                <a:cubicBezTo>
                  <a:pt x="1933" y="1580"/>
                  <a:pt x="1981" y="1588"/>
                  <a:pt x="2050" y="1610"/>
                </a:cubicBezTo>
                <a:cubicBezTo>
                  <a:pt x="2127" y="1633"/>
                  <a:pt x="2201" y="1674"/>
                  <a:pt x="2201" y="1777"/>
                </a:cubicBezTo>
                <a:cubicBezTo>
                  <a:pt x="2201" y="1883"/>
                  <a:pt x="2110" y="1956"/>
                  <a:pt x="1975" y="1956"/>
                </a:cubicBezTo>
                <a:cubicBezTo>
                  <a:pt x="1887" y="1956"/>
                  <a:pt x="1816" y="1925"/>
                  <a:pt x="1775" y="1867"/>
                </a:cubicBezTo>
                <a:cubicBezTo>
                  <a:pt x="1856" y="1786"/>
                  <a:pt x="1856" y="1786"/>
                  <a:pt x="1856" y="1786"/>
                </a:cubicBezTo>
                <a:cubicBezTo>
                  <a:pt x="1887" y="1823"/>
                  <a:pt x="1928" y="1842"/>
                  <a:pt x="1974" y="1842"/>
                </a:cubicBezTo>
                <a:cubicBezTo>
                  <a:pt x="2029" y="1842"/>
                  <a:pt x="2062" y="1819"/>
                  <a:pt x="2062" y="1782"/>
                </a:cubicBezTo>
                <a:cubicBezTo>
                  <a:pt x="2062" y="1736"/>
                  <a:pt x="2014" y="1728"/>
                  <a:pt x="1944" y="1706"/>
                </a:cubicBezTo>
                <a:cubicBezTo>
                  <a:pt x="1868" y="1683"/>
                  <a:pt x="1793" y="1642"/>
                  <a:pt x="1793" y="1539"/>
                </a:cubicBezTo>
                <a:cubicBezTo>
                  <a:pt x="1793" y="1435"/>
                  <a:pt x="1880" y="1364"/>
                  <a:pt x="2009" y="1364"/>
                </a:cubicBezTo>
                <a:cubicBezTo>
                  <a:pt x="2096" y="1364"/>
                  <a:pt x="2164" y="1395"/>
                  <a:pt x="2201" y="1452"/>
                </a:cubicBezTo>
                <a:cubicBezTo>
                  <a:pt x="2120" y="1534"/>
                  <a:pt x="2120" y="1534"/>
                  <a:pt x="2120" y="1534"/>
                </a:cubicBezTo>
                <a:cubicBezTo>
                  <a:pt x="2092" y="1498"/>
                  <a:pt x="2053" y="1479"/>
                  <a:pt x="2010" y="1479"/>
                </a:cubicBezTo>
                <a:cubicBezTo>
                  <a:pt x="1962" y="1479"/>
                  <a:pt x="1933" y="1500"/>
                  <a:pt x="1933" y="1535"/>
                </a:cubicBezTo>
                <a:close/>
                <a:moveTo>
                  <a:pt x="1477" y="1364"/>
                </a:moveTo>
                <a:cubicBezTo>
                  <a:pt x="1397" y="1364"/>
                  <a:pt x="1334" y="1399"/>
                  <a:pt x="1300" y="1460"/>
                </a:cubicBezTo>
                <a:cubicBezTo>
                  <a:pt x="1266" y="1396"/>
                  <a:pt x="1211" y="1364"/>
                  <a:pt x="1138" y="1364"/>
                </a:cubicBezTo>
                <a:cubicBezTo>
                  <a:pt x="1073" y="1364"/>
                  <a:pt x="1022" y="1396"/>
                  <a:pt x="994" y="1455"/>
                </a:cubicBezTo>
                <a:cubicBezTo>
                  <a:pt x="991" y="1455"/>
                  <a:pt x="991" y="1455"/>
                  <a:pt x="991" y="1455"/>
                </a:cubicBezTo>
                <a:cubicBezTo>
                  <a:pt x="991" y="1378"/>
                  <a:pt x="991" y="1378"/>
                  <a:pt x="991" y="1378"/>
                </a:cubicBezTo>
                <a:cubicBezTo>
                  <a:pt x="859" y="1378"/>
                  <a:pt x="859" y="1378"/>
                  <a:pt x="859" y="1378"/>
                </a:cubicBezTo>
                <a:cubicBezTo>
                  <a:pt x="859" y="1943"/>
                  <a:pt x="859" y="1943"/>
                  <a:pt x="859" y="1943"/>
                </a:cubicBezTo>
                <a:cubicBezTo>
                  <a:pt x="1001" y="1943"/>
                  <a:pt x="1001" y="1943"/>
                  <a:pt x="1001" y="1943"/>
                </a:cubicBezTo>
                <a:cubicBezTo>
                  <a:pt x="1001" y="1630"/>
                  <a:pt x="1001" y="1630"/>
                  <a:pt x="1001" y="1630"/>
                </a:cubicBezTo>
                <a:cubicBezTo>
                  <a:pt x="1001" y="1538"/>
                  <a:pt x="1037" y="1488"/>
                  <a:pt x="1102" y="1488"/>
                </a:cubicBezTo>
                <a:cubicBezTo>
                  <a:pt x="1170" y="1488"/>
                  <a:pt x="1201" y="1531"/>
                  <a:pt x="1201" y="1625"/>
                </a:cubicBezTo>
                <a:cubicBezTo>
                  <a:pt x="1201" y="1943"/>
                  <a:pt x="1201" y="1943"/>
                  <a:pt x="1201" y="1943"/>
                </a:cubicBezTo>
                <a:cubicBezTo>
                  <a:pt x="1342" y="1943"/>
                  <a:pt x="1342" y="1943"/>
                  <a:pt x="1342" y="1943"/>
                </a:cubicBezTo>
                <a:cubicBezTo>
                  <a:pt x="1342" y="1630"/>
                  <a:pt x="1342" y="1630"/>
                  <a:pt x="1342" y="1630"/>
                </a:cubicBezTo>
                <a:cubicBezTo>
                  <a:pt x="1342" y="1537"/>
                  <a:pt x="1378" y="1488"/>
                  <a:pt x="1444" y="1488"/>
                </a:cubicBezTo>
                <a:cubicBezTo>
                  <a:pt x="1510" y="1488"/>
                  <a:pt x="1542" y="1532"/>
                  <a:pt x="1542" y="1625"/>
                </a:cubicBezTo>
                <a:cubicBezTo>
                  <a:pt x="1542" y="1943"/>
                  <a:pt x="1542" y="1943"/>
                  <a:pt x="1542" y="1943"/>
                </a:cubicBezTo>
                <a:cubicBezTo>
                  <a:pt x="1684" y="1943"/>
                  <a:pt x="1684" y="1943"/>
                  <a:pt x="1684" y="1943"/>
                </a:cubicBezTo>
                <a:cubicBezTo>
                  <a:pt x="1684" y="1601"/>
                  <a:pt x="1684" y="1601"/>
                  <a:pt x="1684" y="1601"/>
                </a:cubicBezTo>
                <a:cubicBezTo>
                  <a:pt x="1684" y="1442"/>
                  <a:pt x="1616" y="1364"/>
                  <a:pt x="1477" y="1364"/>
                </a:cubicBezTo>
                <a:close/>
                <a:moveTo>
                  <a:pt x="468" y="1200"/>
                </a:moveTo>
                <a:cubicBezTo>
                  <a:pt x="765" y="1943"/>
                  <a:pt x="765" y="1943"/>
                  <a:pt x="765" y="1943"/>
                </a:cubicBezTo>
                <a:cubicBezTo>
                  <a:pt x="607" y="1943"/>
                  <a:pt x="607" y="1943"/>
                  <a:pt x="607" y="1943"/>
                </a:cubicBezTo>
                <a:cubicBezTo>
                  <a:pt x="545" y="1779"/>
                  <a:pt x="545" y="1779"/>
                  <a:pt x="545" y="1779"/>
                </a:cubicBezTo>
                <a:cubicBezTo>
                  <a:pt x="215" y="1779"/>
                  <a:pt x="215" y="1779"/>
                  <a:pt x="215" y="1779"/>
                </a:cubicBezTo>
                <a:cubicBezTo>
                  <a:pt x="153" y="1943"/>
                  <a:pt x="153" y="1943"/>
                  <a:pt x="153" y="1943"/>
                </a:cubicBezTo>
                <a:cubicBezTo>
                  <a:pt x="0" y="1943"/>
                  <a:pt x="0" y="1943"/>
                  <a:pt x="0" y="1943"/>
                </a:cubicBezTo>
                <a:cubicBezTo>
                  <a:pt x="297" y="1200"/>
                  <a:pt x="297" y="1200"/>
                  <a:pt x="297" y="1200"/>
                </a:cubicBezTo>
                <a:lnTo>
                  <a:pt x="468" y="1200"/>
                </a:lnTo>
                <a:close/>
                <a:moveTo>
                  <a:pt x="499" y="1656"/>
                </a:moveTo>
                <a:cubicBezTo>
                  <a:pt x="380" y="1343"/>
                  <a:pt x="380" y="1343"/>
                  <a:pt x="380" y="1343"/>
                </a:cubicBezTo>
                <a:cubicBezTo>
                  <a:pt x="378" y="1343"/>
                  <a:pt x="378" y="1343"/>
                  <a:pt x="378" y="1343"/>
                </a:cubicBezTo>
                <a:cubicBezTo>
                  <a:pt x="259" y="1656"/>
                  <a:pt x="259" y="1656"/>
                  <a:pt x="259" y="1656"/>
                </a:cubicBezTo>
                <a:lnTo>
                  <a:pt x="499" y="1656"/>
                </a:lnTo>
                <a:close/>
                <a:moveTo>
                  <a:pt x="2491" y="1225"/>
                </a:moveTo>
                <a:cubicBezTo>
                  <a:pt x="2370" y="1225"/>
                  <a:pt x="2370" y="1225"/>
                  <a:pt x="2370" y="1225"/>
                </a:cubicBezTo>
                <a:cubicBezTo>
                  <a:pt x="2370" y="1313"/>
                  <a:pt x="2370" y="1313"/>
                  <a:pt x="2370" y="1313"/>
                </a:cubicBezTo>
                <a:cubicBezTo>
                  <a:pt x="2370" y="1360"/>
                  <a:pt x="2352" y="1378"/>
                  <a:pt x="2305" y="1378"/>
                </a:cubicBezTo>
                <a:cubicBezTo>
                  <a:pt x="2254" y="1378"/>
                  <a:pt x="2254" y="1378"/>
                  <a:pt x="2254" y="1378"/>
                </a:cubicBezTo>
                <a:cubicBezTo>
                  <a:pt x="2254" y="1496"/>
                  <a:pt x="2254" y="1496"/>
                  <a:pt x="2254" y="1496"/>
                </a:cubicBezTo>
                <a:cubicBezTo>
                  <a:pt x="2351" y="1496"/>
                  <a:pt x="2351" y="1496"/>
                  <a:pt x="2351" y="1496"/>
                </a:cubicBezTo>
                <a:cubicBezTo>
                  <a:pt x="2351" y="1740"/>
                  <a:pt x="2351" y="1740"/>
                  <a:pt x="2351" y="1740"/>
                </a:cubicBezTo>
                <a:cubicBezTo>
                  <a:pt x="2351" y="1876"/>
                  <a:pt x="2417" y="1947"/>
                  <a:pt x="2545" y="1947"/>
                </a:cubicBezTo>
                <a:cubicBezTo>
                  <a:pt x="2570" y="1947"/>
                  <a:pt x="2602" y="1944"/>
                  <a:pt x="2619" y="1939"/>
                </a:cubicBezTo>
                <a:cubicBezTo>
                  <a:pt x="2619" y="1820"/>
                  <a:pt x="2619" y="1820"/>
                  <a:pt x="2619" y="1820"/>
                </a:cubicBezTo>
                <a:cubicBezTo>
                  <a:pt x="2608" y="1824"/>
                  <a:pt x="2588" y="1826"/>
                  <a:pt x="2572" y="1826"/>
                </a:cubicBezTo>
                <a:cubicBezTo>
                  <a:pt x="2520" y="1826"/>
                  <a:pt x="2491" y="1795"/>
                  <a:pt x="2491" y="1740"/>
                </a:cubicBezTo>
                <a:cubicBezTo>
                  <a:pt x="2491" y="1496"/>
                  <a:pt x="2491" y="1496"/>
                  <a:pt x="2491" y="1496"/>
                </a:cubicBezTo>
                <a:cubicBezTo>
                  <a:pt x="2628" y="1496"/>
                  <a:pt x="2628" y="1496"/>
                  <a:pt x="2628" y="1496"/>
                </a:cubicBezTo>
                <a:cubicBezTo>
                  <a:pt x="2628" y="1378"/>
                  <a:pt x="2628" y="1378"/>
                  <a:pt x="2628" y="1378"/>
                </a:cubicBezTo>
                <a:cubicBezTo>
                  <a:pt x="2491" y="1378"/>
                  <a:pt x="2491" y="1378"/>
                  <a:pt x="2491" y="1378"/>
                </a:cubicBezTo>
                <a:lnTo>
                  <a:pt x="2491" y="1225"/>
                </a:lnTo>
                <a:close/>
                <a:moveTo>
                  <a:pt x="3272" y="1657"/>
                </a:moveTo>
                <a:cubicBezTo>
                  <a:pt x="3272" y="1671"/>
                  <a:pt x="3269" y="1692"/>
                  <a:pt x="3267" y="1707"/>
                </a:cubicBezTo>
                <a:cubicBezTo>
                  <a:pt x="2844" y="1707"/>
                  <a:pt x="2844" y="1707"/>
                  <a:pt x="2844" y="1707"/>
                </a:cubicBezTo>
                <a:cubicBezTo>
                  <a:pt x="2855" y="1784"/>
                  <a:pt x="2920" y="1835"/>
                  <a:pt x="3003" y="1835"/>
                </a:cubicBezTo>
                <a:cubicBezTo>
                  <a:pt x="3065" y="1835"/>
                  <a:pt x="3119" y="1812"/>
                  <a:pt x="3154" y="1771"/>
                </a:cubicBezTo>
                <a:cubicBezTo>
                  <a:pt x="3240" y="1855"/>
                  <a:pt x="3240" y="1855"/>
                  <a:pt x="3240" y="1855"/>
                </a:cubicBezTo>
                <a:cubicBezTo>
                  <a:pt x="3188" y="1921"/>
                  <a:pt x="3099" y="1956"/>
                  <a:pt x="2996" y="1956"/>
                </a:cubicBezTo>
                <a:cubicBezTo>
                  <a:pt x="2823" y="1956"/>
                  <a:pt x="2701" y="1834"/>
                  <a:pt x="2701" y="1660"/>
                </a:cubicBezTo>
                <a:cubicBezTo>
                  <a:pt x="2701" y="1486"/>
                  <a:pt x="2819" y="1364"/>
                  <a:pt x="2987" y="1364"/>
                </a:cubicBezTo>
                <a:cubicBezTo>
                  <a:pt x="3155" y="1364"/>
                  <a:pt x="3272" y="1484"/>
                  <a:pt x="3272" y="1657"/>
                </a:cubicBezTo>
                <a:close/>
                <a:moveTo>
                  <a:pt x="3129" y="1603"/>
                </a:moveTo>
                <a:cubicBezTo>
                  <a:pt x="3120" y="1529"/>
                  <a:pt x="3063" y="1479"/>
                  <a:pt x="2986" y="1479"/>
                </a:cubicBezTo>
                <a:cubicBezTo>
                  <a:pt x="2909" y="1479"/>
                  <a:pt x="2852" y="1529"/>
                  <a:pt x="2844" y="1603"/>
                </a:cubicBezTo>
                <a:lnTo>
                  <a:pt x="3129" y="1603"/>
                </a:lnTo>
                <a:close/>
                <a:moveTo>
                  <a:pt x="3525" y="1472"/>
                </a:moveTo>
                <a:cubicBezTo>
                  <a:pt x="3523" y="1472"/>
                  <a:pt x="3523" y="1472"/>
                  <a:pt x="3523" y="1472"/>
                </a:cubicBezTo>
                <a:cubicBezTo>
                  <a:pt x="3523" y="1378"/>
                  <a:pt x="3523" y="1378"/>
                  <a:pt x="3523" y="1378"/>
                </a:cubicBezTo>
                <a:cubicBezTo>
                  <a:pt x="3389" y="1378"/>
                  <a:pt x="3389" y="1378"/>
                  <a:pt x="3389" y="1378"/>
                </a:cubicBezTo>
                <a:cubicBezTo>
                  <a:pt x="3389" y="1943"/>
                  <a:pt x="3389" y="1943"/>
                  <a:pt x="3389" y="1943"/>
                </a:cubicBezTo>
                <a:cubicBezTo>
                  <a:pt x="3531" y="1943"/>
                  <a:pt x="3531" y="1943"/>
                  <a:pt x="3531" y="1943"/>
                </a:cubicBezTo>
                <a:cubicBezTo>
                  <a:pt x="3531" y="1646"/>
                  <a:pt x="3531" y="1646"/>
                  <a:pt x="3531" y="1646"/>
                </a:cubicBezTo>
                <a:cubicBezTo>
                  <a:pt x="3531" y="1561"/>
                  <a:pt x="3578" y="1506"/>
                  <a:pt x="3650" y="1506"/>
                </a:cubicBezTo>
                <a:cubicBezTo>
                  <a:pt x="3673" y="1506"/>
                  <a:pt x="3703" y="1510"/>
                  <a:pt x="3719" y="1514"/>
                </a:cubicBezTo>
                <a:cubicBezTo>
                  <a:pt x="3719" y="1379"/>
                  <a:pt x="3719" y="1379"/>
                  <a:pt x="3719" y="1379"/>
                </a:cubicBezTo>
                <a:cubicBezTo>
                  <a:pt x="3710" y="1376"/>
                  <a:pt x="3686" y="1374"/>
                  <a:pt x="3669" y="1374"/>
                </a:cubicBezTo>
                <a:cubicBezTo>
                  <a:pt x="3603" y="1374"/>
                  <a:pt x="3553" y="1408"/>
                  <a:pt x="3525" y="1472"/>
                </a:cubicBezTo>
                <a:close/>
                <a:moveTo>
                  <a:pt x="4987" y="1832"/>
                </a:moveTo>
                <a:cubicBezTo>
                  <a:pt x="4998" y="1832"/>
                  <a:pt x="4998" y="1832"/>
                  <a:pt x="4998" y="1832"/>
                </a:cubicBezTo>
                <a:cubicBezTo>
                  <a:pt x="4998" y="1943"/>
                  <a:pt x="4998" y="1943"/>
                  <a:pt x="4998" y="1943"/>
                </a:cubicBezTo>
                <a:cubicBezTo>
                  <a:pt x="4931" y="1943"/>
                  <a:pt x="4931" y="1943"/>
                  <a:pt x="4931" y="1943"/>
                </a:cubicBezTo>
                <a:cubicBezTo>
                  <a:pt x="4878" y="1943"/>
                  <a:pt x="4841" y="1917"/>
                  <a:pt x="4830" y="1876"/>
                </a:cubicBezTo>
                <a:cubicBezTo>
                  <a:pt x="4827" y="1876"/>
                  <a:pt x="4827" y="1876"/>
                  <a:pt x="4827" y="1876"/>
                </a:cubicBezTo>
                <a:cubicBezTo>
                  <a:pt x="4792" y="1928"/>
                  <a:pt x="4734" y="1956"/>
                  <a:pt x="4663" y="1956"/>
                </a:cubicBezTo>
                <a:cubicBezTo>
                  <a:pt x="4544" y="1956"/>
                  <a:pt x="4463" y="1885"/>
                  <a:pt x="4463" y="1782"/>
                </a:cubicBezTo>
                <a:cubicBezTo>
                  <a:pt x="4463" y="1673"/>
                  <a:pt x="4553" y="1608"/>
                  <a:pt x="4704" y="1607"/>
                </a:cubicBezTo>
                <a:cubicBezTo>
                  <a:pt x="4814" y="1606"/>
                  <a:pt x="4814" y="1606"/>
                  <a:pt x="4814" y="1606"/>
                </a:cubicBezTo>
                <a:cubicBezTo>
                  <a:pt x="4814" y="1587"/>
                  <a:pt x="4814" y="1587"/>
                  <a:pt x="4814" y="1587"/>
                </a:cubicBezTo>
                <a:cubicBezTo>
                  <a:pt x="4814" y="1521"/>
                  <a:pt x="4771" y="1487"/>
                  <a:pt x="4695" y="1487"/>
                </a:cubicBezTo>
                <a:cubicBezTo>
                  <a:pt x="4645" y="1487"/>
                  <a:pt x="4600" y="1506"/>
                  <a:pt x="4569" y="1542"/>
                </a:cubicBezTo>
                <a:cubicBezTo>
                  <a:pt x="4484" y="1458"/>
                  <a:pt x="4484" y="1458"/>
                  <a:pt x="4484" y="1458"/>
                </a:cubicBezTo>
                <a:cubicBezTo>
                  <a:pt x="4533" y="1398"/>
                  <a:pt x="4612" y="1364"/>
                  <a:pt x="4709" y="1364"/>
                </a:cubicBezTo>
                <a:cubicBezTo>
                  <a:pt x="4859" y="1364"/>
                  <a:pt x="4955" y="1447"/>
                  <a:pt x="4955" y="1578"/>
                </a:cubicBezTo>
                <a:cubicBezTo>
                  <a:pt x="4955" y="1802"/>
                  <a:pt x="4955" y="1802"/>
                  <a:pt x="4955" y="1802"/>
                </a:cubicBezTo>
                <a:cubicBezTo>
                  <a:pt x="4955" y="1823"/>
                  <a:pt x="4965" y="1832"/>
                  <a:pt x="4987" y="1832"/>
                </a:cubicBezTo>
                <a:close/>
                <a:moveTo>
                  <a:pt x="4814" y="1700"/>
                </a:moveTo>
                <a:cubicBezTo>
                  <a:pt x="4720" y="1702"/>
                  <a:pt x="4720" y="1702"/>
                  <a:pt x="4720" y="1702"/>
                </a:cubicBezTo>
                <a:cubicBezTo>
                  <a:pt x="4646" y="1703"/>
                  <a:pt x="4606" y="1729"/>
                  <a:pt x="4606" y="1778"/>
                </a:cubicBezTo>
                <a:cubicBezTo>
                  <a:pt x="4606" y="1822"/>
                  <a:pt x="4640" y="1852"/>
                  <a:pt x="4688" y="1852"/>
                </a:cubicBezTo>
                <a:cubicBezTo>
                  <a:pt x="4762" y="1852"/>
                  <a:pt x="4814" y="1803"/>
                  <a:pt x="4814" y="1732"/>
                </a:cubicBezTo>
                <a:lnTo>
                  <a:pt x="4814" y="1700"/>
                </a:lnTo>
                <a:close/>
                <a:moveTo>
                  <a:pt x="5727" y="1364"/>
                </a:moveTo>
                <a:cubicBezTo>
                  <a:pt x="5647" y="1364"/>
                  <a:pt x="5584" y="1399"/>
                  <a:pt x="5549" y="1460"/>
                </a:cubicBezTo>
                <a:cubicBezTo>
                  <a:pt x="5515" y="1396"/>
                  <a:pt x="5460" y="1364"/>
                  <a:pt x="5387" y="1364"/>
                </a:cubicBezTo>
                <a:cubicBezTo>
                  <a:pt x="5322" y="1364"/>
                  <a:pt x="5272" y="1396"/>
                  <a:pt x="5243" y="1455"/>
                </a:cubicBezTo>
                <a:cubicBezTo>
                  <a:pt x="5241" y="1455"/>
                  <a:pt x="5241" y="1455"/>
                  <a:pt x="5241" y="1455"/>
                </a:cubicBezTo>
                <a:cubicBezTo>
                  <a:pt x="5241" y="1378"/>
                  <a:pt x="5241" y="1378"/>
                  <a:pt x="5241" y="1378"/>
                </a:cubicBezTo>
                <a:cubicBezTo>
                  <a:pt x="5108" y="1378"/>
                  <a:pt x="5108" y="1378"/>
                  <a:pt x="5108" y="1378"/>
                </a:cubicBezTo>
                <a:cubicBezTo>
                  <a:pt x="5108" y="1943"/>
                  <a:pt x="5108" y="1943"/>
                  <a:pt x="5108" y="1943"/>
                </a:cubicBezTo>
                <a:cubicBezTo>
                  <a:pt x="5250" y="1943"/>
                  <a:pt x="5250" y="1943"/>
                  <a:pt x="5250" y="1943"/>
                </a:cubicBezTo>
                <a:cubicBezTo>
                  <a:pt x="5250" y="1630"/>
                  <a:pt x="5250" y="1630"/>
                  <a:pt x="5250" y="1630"/>
                </a:cubicBezTo>
                <a:cubicBezTo>
                  <a:pt x="5250" y="1538"/>
                  <a:pt x="5287" y="1488"/>
                  <a:pt x="5352" y="1488"/>
                </a:cubicBezTo>
                <a:cubicBezTo>
                  <a:pt x="5419" y="1488"/>
                  <a:pt x="5450" y="1531"/>
                  <a:pt x="5450" y="1625"/>
                </a:cubicBezTo>
                <a:cubicBezTo>
                  <a:pt x="5450" y="1943"/>
                  <a:pt x="5450" y="1943"/>
                  <a:pt x="5450" y="1943"/>
                </a:cubicBezTo>
                <a:cubicBezTo>
                  <a:pt x="5592" y="1943"/>
                  <a:pt x="5592" y="1943"/>
                  <a:pt x="5592" y="1943"/>
                </a:cubicBezTo>
                <a:cubicBezTo>
                  <a:pt x="5592" y="1630"/>
                  <a:pt x="5592" y="1630"/>
                  <a:pt x="5592" y="1630"/>
                </a:cubicBezTo>
                <a:cubicBezTo>
                  <a:pt x="5592" y="1537"/>
                  <a:pt x="5627" y="1488"/>
                  <a:pt x="5693" y="1488"/>
                </a:cubicBezTo>
                <a:cubicBezTo>
                  <a:pt x="5760" y="1488"/>
                  <a:pt x="5792" y="1532"/>
                  <a:pt x="5792" y="1625"/>
                </a:cubicBezTo>
                <a:cubicBezTo>
                  <a:pt x="5792" y="1943"/>
                  <a:pt x="5792" y="1943"/>
                  <a:pt x="5792" y="1943"/>
                </a:cubicBezTo>
                <a:cubicBezTo>
                  <a:pt x="5933" y="1943"/>
                  <a:pt x="5933" y="1943"/>
                  <a:pt x="5933" y="1943"/>
                </a:cubicBezTo>
                <a:cubicBezTo>
                  <a:pt x="5933" y="1601"/>
                  <a:pt x="5933" y="1601"/>
                  <a:pt x="5933" y="1601"/>
                </a:cubicBezTo>
                <a:cubicBezTo>
                  <a:pt x="5933" y="1442"/>
                  <a:pt x="5866" y="1364"/>
                  <a:pt x="5727" y="1364"/>
                </a:cubicBezTo>
                <a:close/>
                <a:moveTo>
                  <a:pt x="4213" y="1114"/>
                </a:moveTo>
                <a:cubicBezTo>
                  <a:pt x="4355" y="1114"/>
                  <a:pt x="4355" y="1114"/>
                  <a:pt x="4355" y="1114"/>
                </a:cubicBezTo>
                <a:cubicBezTo>
                  <a:pt x="4355" y="1943"/>
                  <a:pt x="4355" y="1943"/>
                  <a:pt x="4355" y="1943"/>
                </a:cubicBezTo>
                <a:cubicBezTo>
                  <a:pt x="4221" y="1943"/>
                  <a:pt x="4221" y="1943"/>
                  <a:pt x="4221" y="1943"/>
                </a:cubicBezTo>
                <a:cubicBezTo>
                  <a:pt x="4221" y="1855"/>
                  <a:pt x="4221" y="1855"/>
                  <a:pt x="4221" y="1855"/>
                </a:cubicBezTo>
                <a:cubicBezTo>
                  <a:pt x="4219" y="1855"/>
                  <a:pt x="4219" y="1855"/>
                  <a:pt x="4219" y="1855"/>
                </a:cubicBezTo>
                <a:cubicBezTo>
                  <a:pt x="4182" y="1919"/>
                  <a:pt x="4113" y="1956"/>
                  <a:pt x="4035" y="1956"/>
                </a:cubicBezTo>
                <a:cubicBezTo>
                  <a:pt x="3871" y="1956"/>
                  <a:pt x="3756" y="1834"/>
                  <a:pt x="3756" y="1663"/>
                </a:cubicBezTo>
                <a:cubicBezTo>
                  <a:pt x="3756" y="1488"/>
                  <a:pt x="3871" y="1364"/>
                  <a:pt x="4035" y="1364"/>
                </a:cubicBezTo>
                <a:cubicBezTo>
                  <a:pt x="4110" y="1364"/>
                  <a:pt x="4172" y="1398"/>
                  <a:pt x="4211" y="1458"/>
                </a:cubicBezTo>
                <a:cubicBezTo>
                  <a:pt x="4213" y="1458"/>
                  <a:pt x="4213" y="1458"/>
                  <a:pt x="4213" y="1458"/>
                </a:cubicBezTo>
                <a:lnTo>
                  <a:pt x="4213" y="1114"/>
                </a:lnTo>
                <a:close/>
                <a:moveTo>
                  <a:pt x="4213" y="1660"/>
                </a:moveTo>
                <a:cubicBezTo>
                  <a:pt x="4213" y="1559"/>
                  <a:pt x="4150" y="1491"/>
                  <a:pt x="4058" y="1491"/>
                </a:cubicBezTo>
                <a:cubicBezTo>
                  <a:pt x="3964" y="1491"/>
                  <a:pt x="3901" y="1560"/>
                  <a:pt x="3901" y="1660"/>
                </a:cubicBezTo>
                <a:cubicBezTo>
                  <a:pt x="3901" y="1761"/>
                  <a:pt x="3964" y="1830"/>
                  <a:pt x="4058" y="1830"/>
                </a:cubicBezTo>
                <a:cubicBezTo>
                  <a:pt x="4150" y="1830"/>
                  <a:pt x="4213" y="1762"/>
                  <a:pt x="4213" y="1660"/>
                </a:cubicBezTo>
                <a:close/>
                <a:moveTo>
                  <a:pt x="3134" y="475"/>
                </a:moveTo>
                <a:cubicBezTo>
                  <a:pt x="3134" y="300"/>
                  <a:pt x="3252" y="179"/>
                  <a:pt x="3420" y="179"/>
                </a:cubicBezTo>
                <a:cubicBezTo>
                  <a:pt x="3588" y="179"/>
                  <a:pt x="3705" y="299"/>
                  <a:pt x="3705" y="471"/>
                </a:cubicBezTo>
                <a:cubicBezTo>
                  <a:pt x="3705" y="485"/>
                  <a:pt x="3702" y="507"/>
                  <a:pt x="3700" y="521"/>
                </a:cubicBezTo>
                <a:cubicBezTo>
                  <a:pt x="3277" y="521"/>
                  <a:pt x="3277" y="521"/>
                  <a:pt x="3277" y="521"/>
                </a:cubicBezTo>
                <a:cubicBezTo>
                  <a:pt x="3288" y="598"/>
                  <a:pt x="3353" y="649"/>
                  <a:pt x="3436" y="649"/>
                </a:cubicBezTo>
                <a:cubicBezTo>
                  <a:pt x="3498" y="649"/>
                  <a:pt x="3551" y="627"/>
                  <a:pt x="3587" y="585"/>
                </a:cubicBezTo>
                <a:cubicBezTo>
                  <a:pt x="3673" y="669"/>
                  <a:pt x="3673" y="669"/>
                  <a:pt x="3673" y="669"/>
                </a:cubicBezTo>
                <a:cubicBezTo>
                  <a:pt x="3621" y="735"/>
                  <a:pt x="3532" y="771"/>
                  <a:pt x="3429" y="771"/>
                </a:cubicBezTo>
                <a:cubicBezTo>
                  <a:pt x="3256" y="771"/>
                  <a:pt x="3134" y="648"/>
                  <a:pt x="3134" y="475"/>
                </a:cubicBezTo>
                <a:close/>
                <a:moveTo>
                  <a:pt x="3277" y="418"/>
                </a:moveTo>
                <a:cubicBezTo>
                  <a:pt x="3562" y="418"/>
                  <a:pt x="3562" y="418"/>
                  <a:pt x="3562" y="418"/>
                </a:cubicBezTo>
                <a:cubicBezTo>
                  <a:pt x="3553" y="343"/>
                  <a:pt x="3495" y="293"/>
                  <a:pt x="3419" y="293"/>
                </a:cubicBezTo>
                <a:cubicBezTo>
                  <a:pt x="3342" y="293"/>
                  <a:pt x="3285" y="343"/>
                  <a:pt x="3277" y="418"/>
                </a:cubicBezTo>
                <a:close/>
                <a:moveTo>
                  <a:pt x="3964" y="446"/>
                </a:moveTo>
                <a:cubicBezTo>
                  <a:pt x="3964" y="352"/>
                  <a:pt x="4003" y="302"/>
                  <a:pt x="4075" y="302"/>
                </a:cubicBezTo>
                <a:cubicBezTo>
                  <a:pt x="4147" y="302"/>
                  <a:pt x="4181" y="347"/>
                  <a:pt x="4181" y="443"/>
                </a:cubicBezTo>
                <a:cubicBezTo>
                  <a:pt x="4181" y="757"/>
                  <a:pt x="4181" y="757"/>
                  <a:pt x="4181" y="757"/>
                </a:cubicBezTo>
                <a:cubicBezTo>
                  <a:pt x="4323" y="757"/>
                  <a:pt x="4323" y="757"/>
                  <a:pt x="4323" y="757"/>
                </a:cubicBezTo>
                <a:cubicBezTo>
                  <a:pt x="4323" y="415"/>
                  <a:pt x="4323" y="415"/>
                  <a:pt x="4323" y="415"/>
                </a:cubicBezTo>
                <a:cubicBezTo>
                  <a:pt x="4323" y="260"/>
                  <a:pt x="4249" y="179"/>
                  <a:pt x="4108" y="179"/>
                </a:cubicBezTo>
                <a:cubicBezTo>
                  <a:pt x="4041" y="179"/>
                  <a:pt x="3984" y="213"/>
                  <a:pt x="3958" y="269"/>
                </a:cubicBezTo>
                <a:cubicBezTo>
                  <a:pt x="3956" y="269"/>
                  <a:pt x="3956" y="269"/>
                  <a:pt x="3956" y="269"/>
                </a:cubicBezTo>
                <a:cubicBezTo>
                  <a:pt x="3956" y="192"/>
                  <a:pt x="3956" y="192"/>
                  <a:pt x="3956" y="192"/>
                </a:cubicBezTo>
                <a:cubicBezTo>
                  <a:pt x="3822" y="192"/>
                  <a:pt x="3822" y="192"/>
                  <a:pt x="3822" y="192"/>
                </a:cubicBezTo>
                <a:cubicBezTo>
                  <a:pt x="3822" y="757"/>
                  <a:pt x="3822" y="757"/>
                  <a:pt x="3822" y="757"/>
                </a:cubicBezTo>
                <a:cubicBezTo>
                  <a:pt x="3964" y="757"/>
                  <a:pt x="3964" y="757"/>
                  <a:pt x="3964" y="757"/>
                </a:cubicBezTo>
                <a:lnTo>
                  <a:pt x="3964" y="446"/>
                </a:lnTo>
                <a:close/>
                <a:moveTo>
                  <a:pt x="2370" y="757"/>
                </a:moveTo>
                <a:cubicBezTo>
                  <a:pt x="2370" y="415"/>
                  <a:pt x="2370" y="415"/>
                  <a:pt x="2370" y="415"/>
                </a:cubicBezTo>
                <a:cubicBezTo>
                  <a:pt x="2370" y="256"/>
                  <a:pt x="2303" y="179"/>
                  <a:pt x="2164" y="179"/>
                </a:cubicBezTo>
                <a:cubicBezTo>
                  <a:pt x="2084" y="179"/>
                  <a:pt x="2021" y="213"/>
                  <a:pt x="1986" y="275"/>
                </a:cubicBezTo>
                <a:cubicBezTo>
                  <a:pt x="1952" y="211"/>
                  <a:pt x="1897" y="179"/>
                  <a:pt x="1824" y="179"/>
                </a:cubicBezTo>
                <a:cubicBezTo>
                  <a:pt x="1759" y="179"/>
                  <a:pt x="1709" y="211"/>
                  <a:pt x="1680" y="269"/>
                </a:cubicBezTo>
                <a:cubicBezTo>
                  <a:pt x="1678" y="269"/>
                  <a:pt x="1678" y="269"/>
                  <a:pt x="1678" y="269"/>
                </a:cubicBezTo>
                <a:cubicBezTo>
                  <a:pt x="1678" y="192"/>
                  <a:pt x="1678" y="192"/>
                  <a:pt x="1678" y="192"/>
                </a:cubicBezTo>
                <a:cubicBezTo>
                  <a:pt x="1545" y="192"/>
                  <a:pt x="1545" y="192"/>
                  <a:pt x="1545" y="192"/>
                </a:cubicBezTo>
                <a:cubicBezTo>
                  <a:pt x="1545" y="757"/>
                  <a:pt x="1545" y="757"/>
                  <a:pt x="1545" y="757"/>
                </a:cubicBezTo>
                <a:cubicBezTo>
                  <a:pt x="1687" y="757"/>
                  <a:pt x="1687" y="757"/>
                  <a:pt x="1687" y="757"/>
                </a:cubicBezTo>
                <a:cubicBezTo>
                  <a:pt x="1687" y="444"/>
                  <a:pt x="1687" y="444"/>
                  <a:pt x="1687" y="444"/>
                </a:cubicBezTo>
                <a:cubicBezTo>
                  <a:pt x="1687" y="352"/>
                  <a:pt x="1724" y="302"/>
                  <a:pt x="1789" y="302"/>
                </a:cubicBezTo>
                <a:cubicBezTo>
                  <a:pt x="1856" y="302"/>
                  <a:pt x="1887" y="346"/>
                  <a:pt x="1887" y="439"/>
                </a:cubicBezTo>
                <a:cubicBezTo>
                  <a:pt x="1887" y="757"/>
                  <a:pt x="1887" y="757"/>
                  <a:pt x="1887" y="757"/>
                </a:cubicBezTo>
                <a:cubicBezTo>
                  <a:pt x="2029" y="757"/>
                  <a:pt x="2029" y="757"/>
                  <a:pt x="2029" y="757"/>
                </a:cubicBezTo>
                <a:cubicBezTo>
                  <a:pt x="2029" y="444"/>
                  <a:pt x="2029" y="444"/>
                  <a:pt x="2029" y="444"/>
                </a:cubicBezTo>
                <a:cubicBezTo>
                  <a:pt x="2029" y="351"/>
                  <a:pt x="2064" y="302"/>
                  <a:pt x="2130" y="302"/>
                </a:cubicBezTo>
                <a:cubicBezTo>
                  <a:pt x="2197" y="302"/>
                  <a:pt x="2229" y="347"/>
                  <a:pt x="2229" y="439"/>
                </a:cubicBezTo>
                <a:cubicBezTo>
                  <a:pt x="2229" y="757"/>
                  <a:pt x="2229" y="757"/>
                  <a:pt x="2229" y="757"/>
                </a:cubicBezTo>
                <a:lnTo>
                  <a:pt x="2370" y="757"/>
                </a:lnTo>
                <a:close/>
                <a:moveTo>
                  <a:pt x="858" y="475"/>
                </a:moveTo>
                <a:cubicBezTo>
                  <a:pt x="858" y="300"/>
                  <a:pt x="975" y="179"/>
                  <a:pt x="1143" y="179"/>
                </a:cubicBezTo>
                <a:cubicBezTo>
                  <a:pt x="1311" y="179"/>
                  <a:pt x="1428" y="299"/>
                  <a:pt x="1428" y="471"/>
                </a:cubicBezTo>
                <a:cubicBezTo>
                  <a:pt x="1428" y="485"/>
                  <a:pt x="1426" y="507"/>
                  <a:pt x="1423" y="521"/>
                </a:cubicBezTo>
                <a:cubicBezTo>
                  <a:pt x="1001" y="521"/>
                  <a:pt x="1001" y="521"/>
                  <a:pt x="1001" y="521"/>
                </a:cubicBezTo>
                <a:cubicBezTo>
                  <a:pt x="1011" y="598"/>
                  <a:pt x="1076" y="649"/>
                  <a:pt x="1159" y="649"/>
                </a:cubicBezTo>
                <a:cubicBezTo>
                  <a:pt x="1221" y="649"/>
                  <a:pt x="1275" y="627"/>
                  <a:pt x="1310" y="585"/>
                </a:cubicBezTo>
                <a:cubicBezTo>
                  <a:pt x="1396" y="669"/>
                  <a:pt x="1396" y="669"/>
                  <a:pt x="1396" y="669"/>
                </a:cubicBezTo>
                <a:cubicBezTo>
                  <a:pt x="1344" y="735"/>
                  <a:pt x="1255" y="771"/>
                  <a:pt x="1152" y="771"/>
                </a:cubicBezTo>
                <a:cubicBezTo>
                  <a:pt x="979" y="771"/>
                  <a:pt x="858" y="648"/>
                  <a:pt x="858" y="475"/>
                </a:cubicBezTo>
                <a:close/>
                <a:moveTo>
                  <a:pt x="1001" y="418"/>
                </a:moveTo>
                <a:cubicBezTo>
                  <a:pt x="1285" y="418"/>
                  <a:pt x="1285" y="418"/>
                  <a:pt x="1285" y="418"/>
                </a:cubicBezTo>
                <a:cubicBezTo>
                  <a:pt x="1276" y="343"/>
                  <a:pt x="1219" y="293"/>
                  <a:pt x="1142" y="293"/>
                </a:cubicBezTo>
                <a:cubicBezTo>
                  <a:pt x="1066" y="293"/>
                  <a:pt x="1009" y="343"/>
                  <a:pt x="1001" y="418"/>
                </a:cubicBezTo>
                <a:close/>
                <a:moveTo>
                  <a:pt x="4504" y="555"/>
                </a:moveTo>
                <a:cubicBezTo>
                  <a:pt x="4504" y="691"/>
                  <a:pt x="4570" y="761"/>
                  <a:pt x="4698" y="761"/>
                </a:cubicBezTo>
                <a:cubicBezTo>
                  <a:pt x="4723" y="761"/>
                  <a:pt x="4755" y="758"/>
                  <a:pt x="4773" y="753"/>
                </a:cubicBezTo>
                <a:cubicBezTo>
                  <a:pt x="4773" y="635"/>
                  <a:pt x="4773" y="635"/>
                  <a:pt x="4773" y="635"/>
                </a:cubicBezTo>
                <a:cubicBezTo>
                  <a:pt x="4761" y="638"/>
                  <a:pt x="4742" y="640"/>
                  <a:pt x="4726" y="640"/>
                </a:cubicBezTo>
                <a:cubicBezTo>
                  <a:pt x="4673" y="640"/>
                  <a:pt x="4645" y="609"/>
                  <a:pt x="4645" y="555"/>
                </a:cubicBezTo>
                <a:cubicBezTo>
                  <a:pt x="4645" y="310"/>
                  <a:pt x="4645" y="310"/>
                  <a:pt x="4645" y="310"/>
                </a:cubicBezTo>
                <a:cubicBezTo>
                  <a:pt x="4782" y="310"/>
                  <a:pt x="4782" y="310"/>
                  <a:pt x="4782" y="310"/>
                </a:cubicBezTo>
                <a:cubicBezTo>
                  <a:pt x="4782" y="192"/>
                  <a:pt x="4782" y="192"/>
                  <a:pt x="4782" y="192"/>
                </a:cubicBezTo>
                <a:cubicBezTo>
                  <a:pt x="4645" y="192"/>
                  <a:pt x="4645" y="192"/>
                  <a:pt x="4645" y="192"/>
                </a:cubicBezTo>
                <a:cubicBezTo>
                  <a:pt x="4645" y="39"/>
                  <a:pt x="4645" y="39"/>
                  <a:pt x="4645" y="39"/>
                </a:cubicBezTo>
                <a:cubicBezTo>
                  <a:pt x="4524" y="39"/>
                  <a:pt x="4524" y="39"/>
                  <a:pt x="4524" y="39"/>
                </a:cubicBezTo>
                <a:cubicBezTo>
                  <a:pt x="4524" y="127"/>
                  <a:pt x="4524" y="127"/>
                  <a:pt x="4524" y="127"/>
                </a:cubicBezTo>
                <a:cubicBezTo>
                  <a:pt x="4524" y="174"/>
                  <a:pt x="4505" y="192"/>
                  <a:pt x="4458" y="192"/>
                </a:cubicBezTo>
                <a:cubicBezTo>
                  <a:pt x="4407" y="192"/>
                  <a:pt x="4407" y="192"/>
                  <a:pt x="4407" y="192"/>
                </a:cubicBezTo>
                <a:cubicBezTo>
                  <a:pt x="4407" y="310"/>
                  <a:pt x="4407" y="310"/>
                  <a:pt x="4407" y="310"/>
                </a:cubicBezTo>
                <a:cubicBezTo>
                  <a:pt x="4504" y="310"/>
                  <a:pt x="4504" y="310"/>
                  <a:pt x="4504" y="310"/>
                </a:cubicBezTo>
                <a:lnTo>
                  <a:pt x="4504" y="555"/>
                </a:lnTo>
                <a:close/>
                <a:moveTo>
                  <a:pt x="403" y="771"/>
                </a:moveTo>
                <a:cubicBezTo>
                  <a:pt x="615" y="771"/>
                  <a:pt x="762" y="637"/>
                  <a:pt x="762" y="447"/>
                </a:cubicBezTo>
                <a:cubicBezTo>
                  <a:pt x="762" y="332"/>
                  <a:pt x="762" y="332"/>
                  <a:pt x="762" y="332"/>
                </a:cubicBezTo>
                <a:cubicBezTo>
                  <a:pt x="432" y="332"/>
                  <a:pt x="432" y="332"/>
                  <a:pt x="432" y="332"/>
                </a:cubicBezTo>
                <a:cubicBezTo>
                  <a:pt x="432" y="456"/>
                  <a:pt x="432" y="456"/>
                  <a:pt x="432" y="456"/>
                </a:cubicBezTo>
                <a:cubicBezTo>
                  <a:pt x="611" y="456"/>
                  <a:pt x="611" y="456"/>
                  <a:pt x="611" y="456"/>
                </a:cubicBezTo>
                <a:cubicBezTo>
                  <a:pt x="611" y="476"/>
                  <a:pt x="611" y="476"/>
                  <a:pt x="611" y="476"/>
                </a:cubicBezTo>
                <a:cubicBezTo>
                  <a:pt x="611" y="575"/>
                  <a:pt x="528" y="644"/>
                  <a:pt x="408" y="644"/>
                </a:cubicBezTo>
                <a:cubicBezTo>
                  <a:pt x="276" y="644"/>
                  <a:pt x="185" y="537"/>
                  <a:pt x="185" y="384"/>
                </a:cubicBezTo>
                <a:cubicBezTo>
                  <a:pt x="185" y="235"/>
                  <a:pt x="279" y="130"/>
                  <a:pt x="413" y="130"/>
                </a:cubicBezTo>
                <a:cubicBezTo>
                  <a:pt x="485" y="130"/>
                  <a:pt x="546" y="157"/>
                  <a:pt x="588" y="204"/>
                </a:cubicBezTo>
                <a:cubicBezTo>
                  <a:pt x="686" y="110"/>
                  <a:pt x="686" y="110"/>
                  <a:pt x="686" y="110"/>
                </a:cubicBezTo>
                <a:cubicBezTo>
                  <a:pt x="619" y="37"/>
                  <a:pt x="524" y="0"/>
                  <a:pt x="411" y="0"/>
                </a:cubicBezTo>
                <a:cubicBezTo>
                  <a:pt x="188" y="0"/>
                  <a:pt x="31" y="159"/>
                  <a:pt x="31" y="384"/>
                </a:cubicBezTo>
                <a:cubicBezTo>
                  <a:pt x="31" y="611"/>
                  <a:pt x="185" y="771"/>
                  <a:pt x="403" y="771"/>
                </a:cubicBezTo>
                <a:close/>
                <a:moveTo>
                  <a:pt x="2482" y="475"/>
                </a:moveTo>
                <a:cubicBezTo>
                  <a:pt x="2482" y="300"/>
                  <a:pt x="2600" y="179"/>
                  <a:pt x="2768" y="179"/>
                </a:cubicBezTo>
                <a:cubicBezTo>
                  <a:pt x="2936" y="179"/>
                  <a:pt x="3052" y="299"/>
                  <a:pt x="3052" y="471"/>
                </a:cubicBezTo>
                <a:cubicBezTo>
                  <a:pt x="3052" y="485"/>
                  <a:pt x="3050" y="507"/>
                  <a:pt x="3048" y="521"/>
                </a:cubicBezTo>
                <a:cubicBezTo>
                  <a:pt x="2625" y="521"/>
                  <a:pt x="2625" y="521"/>
                  <a:pt x="2625" y="521"/>
                </a:cubicBezTo>
                <a:cubicBezTo>
                  <a:pt x="2635" y="598"/>
                  <a:pt x="2700" y="649"/>
                  <a:pt x="2784" y="649"/>
                </a:cubicBezTo>
                <a:cubicBezTo>
                  <a:pt x="2845" y="649"/>
                  <a:pt x="2899" y="627"/>
                  <a:pt x="2935" y="585"/>
                </a:cubicBezTo>
                <a:cubicBezTo>
                  <a:pt x="3020" y="669"/>
                  <a:pt x="3020" y="669"/>
                  <a:pt x="3020" y="669"/>
                </a:cubicBezTo>
                <a:cubicBezTo>
                  <a:pt x="2969" y="735"/>
                  <a:pt x="2880" y="771"/>
                  <a:pt x="2777" y="771"/>
                </a:cubicBezTo>
                <a:cubicBezTo>
                  <a:pt x="2603" y="771"/>
                  <a:pt x="2482" y="648"/>
                  <a:pt x="2482" y="475"/>
                </a:cubicBezTo>
                <a:close/>
                <a:moveTo>
                  <a:pt x="2625" y="418"/>
                </a:moveTo>
                <a:cubicBezTo>
                  <a:pt x="2909" y="418"/>
                  <a:pt x="2909" y="418"/>
                  <a:pt x="2909" y="418"/>
                </a:cubicBezTo>
                <a:cubicBezTo>
                  <a:pt x="2900" y="343"/>
                  <a:pt x="2843" y="293"/>
                  <a:pt x="2767" y="293"/>
                </a:cubicBezTo>
                <a:cubicBezTo>
                  <a:pt x="2690" y="293"/>
                  <a:pt x="2633" y="343"/>
                  <a:pt x="2625" y="418"/>
                </a:cubicBezTo>
                <a:close/>
                <a:moveTo>
                  <a:pt x="4851" y="475"/>
                </a:moveTo>
                <a:cubicBezTo>
                  <a:pt x="4851" y="300"/>
                  <a:pt x="4969" y="179"/>
                  <a:pt x="5137" y="179"/>
                </a:cubicBezTo>
                <a:cubicBezTo>
                  <a:pt x="5305" y="179"/>
                  <a:pt x="5422" y="299"/>
                  <a:pt x="5422" y="471"/>
                </a:cubicBezTo>
                <a:cubicBezTo>
                  <a:pt x="5422" y="485"/>
                  <a:pt x="5419" y="507"/>
                  <a:pt x="5417" y="521"/>
                </a:cubicBezTo>
                <a:cubicBezTo>
                  <a:pt x="4994" y="521"/>
                  <a:pt x="4994" y="521"/>
                  <a:pt x="4994" y="521"/>
                </a:cubicBezTo>
                <a:cubicBezTo>
                  <a:pt x="5004" y="598"/>
                  <a:pt x="5070" y="649"/>
                  <a:pt x="5153" y="649"/>
                </a:cubicBezTo>
                <a:cubicBezTo>
                  <a:pt x="5215" y="649"/>
                  <a:pt x="5268" y="627"/>
                  <a:pt x="5304" y="585"/>
                </a:cubicBezTo>
                <a:cubicBezTo>
                  <a:pt x="5390" y="669"/>
                  <a:pt x="5390" y="669"/>
                  <a:pt x="5390" y="669"/>
                </a:cubicBezTo>
                <a:cubicBezTo>
                  <a:pt x="5338" y="735"/>
                  <a:pt x="5249" y="771"/>
                  <a:pt x="5146" y="771"/>
                </a:cubicBezTo>
                <a:cubicBezTo>
                  <a:pt x="4972" y="771"/>
                  <a:pt x="4851" y="648"/>
                  <a:pt x="4851" y="475"/>
                </a:cubicBezTo>
                <a:close/>
                <a:moveTo>
                  <a:pt x="4994" y="418"/>
                </a:moveTo>
                <a:cubicBezTo>
                  <a:pt x="5279" y="418"/>
                  <a:pt x="5279" y="418"/>
                  <a:pt x="5279" y="418"/>
                </a:cubicBezTo>
                <a:cubicBezTo>
                  <a:pt x="5270" y="343"/>
                  <a:pt x="5212" y="293"/>
                  <a:pt x="5136" y="293"/>
                </a:cubicBezTo>
                <a:cubicBezTo>
                  <a:pt x="5059" y="293"/>
                  <a:pt x="5002" y="343"/>
                  <a:pt x="4994" y="418"/>
                </a:cubicBezTo>
                <a:close/>
              </a:path>
            </a:pathLst>
          </a:custGeom>
          <a:solidFill>
            <a:srgbClr val="FFFFFF"/>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Clr>
                <a:schemeClr val="accent1"/>
              </a:buClr>
              <a:buSzPct val="65000"/>
              <a:buFontTx/>
              <a:buNone/>
              <a:defRPr sz="330">
                <a:latin typeface="Arial" panose="020B0604020202020204" pitchFamily="34" charset="0"/>
              </a:defRPr>
            </a:lvl1pPr>
          </a:lstStyle>
          <a:p>
            <a:r>
              <a:rPr lang="nl-NL"/>
              <a:t> </a:t>
            </a:r>
          </a:p>
        </p:txBody>
      </p:sp>
      <p:sp>
        <p:nvSpPr>
          <p:cNvPr id="18" name="03_Placeholder 5 [PHJU]">
            <a:extLst>
              <a:ext uri="{FF2B5EF4-FFF2-40B4-BE49-F238E27FC236}">
                <a16:creationId xmlns:a16="http://schemas.microsoft.com/office/drawing/2014/main" id="{A63934CB-5619-87FA-3086-22F894EDD98C}"/>
              </a:ext>
            </a:extLst>
          </p:cNvPr>
          <p:cNvSpPr>
            <a:spLocks noGrp="1" noSelect="1"/>
          </p:cNvSpPr>
          <p:nvPr>
            <p:ph type="body" idx="1" hasCustomPrompt="1"/>
          </p:nvPr>
        </p:nvSpPr>
        <p:spPr>
          <a:xfrm>
            <a:off x="1136712" y="4010039"/>
            <a:ext cx="9792001" cy="1752480"/>
          </a:xfrm>
        </p:spPr>
        <p:txBody>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65000"/>
              <a:buFont typeface="Wingdings" panose="05000000000000000000" pitchFamily="2" charset="2"/>
              <a:buNone/>
              <a:tabLst/>
              <a:defRPr/>
            </a:pPr>
            <a:r>
              <a:rPr lang="nl-NL" noProof="1"/>
              <a:t>[jaar / subtitel]</a:t>
            </a:r>
          </a:p>
        </p:txBody>
      </p:sp>
      <p:sp>
        <p:nvSpPr>
          <p:cNvPr id="19" name="04_Date Placeholder 6 [PHJU] (JU-Free)">
            <a:extLst>
              <a:ext uri="{FF2B5EF4-FFF2-40B4-BE49-F238E27FC236}">
                <a16:creationId xmlns:a16="http://schemas.microsoft.com/office/drawing/2014/main" id="{3AB1E00E-700E-D2F1-E314-51F2438D6225}"/>
              </a:ext>
            </a:extLst>
          </p:cNvPr>
          <p:cNvSpPr>
            <a:spLocks noGrp="1"/>
          </p:cNvSpPr>
          <p:nvPr>
            <p:ph type="body" sz="quarter" idx="1001" hasCustomPrompt="1"/>
          </p:nvPr>
        </p:nvSpPr>
        <p:spPr>
          <a:xfrm>
            <a:off x="1136880" y="6244920"/>
            <a:ext cx="2844720" cy="365040"/>
          </a:xfrm>
          <a:custGeom>
            <a:avLst/>
            <a:gdLst>
              <a:gd name="connsiteX0" fmla="*/ 0 w 2844720"/>
              <a:gd name="connsiteY0" fmla="*/ 0 h 365040"/>
              <a:gd name="connsiteX1" fmla="*/ 2844720 w 2844720"/>
              <a:gd name="connsiteY1" fmla="*/ 0 h 365040"/>
              <a:gd name="connsiteX2" fmla="*/ 2844720 w 2844720"/>
              <a:gd name="connsiteY2" fmla="*/ 365040 h 365040"/>
              <a:gd name="connsiteX3" fmla="*/ 0 w 2844720"/>
              <a:gd name="connsiteY3" fmla="*/ 365040 h 365040"/>
            </a:gdLst>
            <a:ahLst/>
            <a:cxnLst>
              <a:cxn ang="0">
                <a:pos x="connsiteX0" y="connsiteY0"/>
              </a:cxn>
              <a:cxn ang="0">
                <a:pos x="connsiteX1" y="connsiteY1"/>
              </a:cxn>
              <a:cxn ang="0">
                <a:pos x="connsiteX2" y="connsiteY2"/>
              </a:cxn>
              <a:cxn ang="0">
                <a:pos x="connsiteX3" y="connsiteY3"/>
              </a:cxn>
            </a:cxnLst>
            <a:rect l="l" t="t" r="r" b="b"/>
            <a:pathLst>
              <a:path w="2844720" h="365040">
                <a:moveTo>
                  <a:pt x="0" y="0"/>
                </a:moveTo>
                <a:lnTo>
                  <a:pt x="2844720" y="0"/>
                </a:lnTo>
                <a:lnTo>
                  <a:pt x="2844720" y="365040"/>
                </a:lnTo>
                <a:lnTo>
                  <a:pt x="0" y="365040"/>
                </a:lnTo>
                <a:close/>
              </a:path>
            </a:pathLst>
          </a:custGeom>
          <a:noFill/>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lvl1pPr marL="0" indent="0" algn="l" defTabSz="914400" rtl="0" eaLnBrk="1" latinLnBrk="0" hangingPunct="1">
              <a:lnSpc>
                <a:spcPct val="100000"/>
              </a:lnSpc>
              <a:spcBef>
                <a:spcPts val="0"/>
              </a:spcBef>
              <a:buFontTx/>
              <a:buNone/>
              <a:defRPr lang="nl-NL" sz="2200" b="1" kern="1200" dirty="0" smtClean="0">
                <a:solidFill>
                  <a:schemeClr val="bg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2pPr>
            <a:lvl3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3pPr>
            <a:lvl4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4pPr>
            <a:lvl5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9pPr>
          </a:lstStyle>
          <a:p>
            <a:pPr lvl="0"/>
            <a:r>
              <a:rPr lang="nl-NL"/>
              <a:t>[Datum]</a:t>
            </a:r>
          </a:p>
          <a:p>
            <a:pPr lvl="0"/>
            <a:r>
              <a:rPr lang="nl-NL"/>
              <a:t>JU-LEVEL1=Standaard</a:t>
            </a:r>
          </a:p>
        </p:txBody>
      </p:sp>
      <p:sp>
        <p:nvSpPr>
          <p:cNvPr id="20" name="Instructie 7 (JU-Free)">
            <a:extLst>
              <a:ext uri="{FF2B5EF4-FFF2-40B4-BE49-F238E27FC236}">
                <a16:creationId xmlns:a16="http://schemas.microsoft.com/office/drawing/2014/main" id="{951F8D6B-BEAD-9BF9-BF38-1224E376D80D}"/>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
        <p:nvSpPr>
          <p:cNvPr id="21" name="Instruction Rectangle 8 {PHJU} (JU-Free)">
            <a:extLst>
              <a:ext uri="{FF2B5EF4-FFF2-40B4-BE49-F238E27FC236}">
                <a16:creationId xmlns:a16="http://schemas.microsoft.com/office/drawing/2014/main" id="{9F8DF046-28C2-8A58-CB1E-A72AD94CA9F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29" name="Instruction Rectangle 9 {PHJU} (JU-Free)">
            <a:extLst>
              <a:ext uri="{FF2B5EF4-FFF2-40B4-BE49-F238E27FC236}">
                <a16:creationId xmlns:a16="http://schemas.microsoft.com/office/drawing/2014/main" id="{C4687F9D-C13D-95B9-EC63-56910467972E}"/>
              </a:ext>
              <a:ext uri="{C183D7F6-B498-43B3-948B-1728B52AA6E4}">
                <adec:decorative xmlns:adec="http://schemas.microsoft.com/office/drawing/2017/decorative" val="1"/>
              </a:ext>
            </a:extLst>
          </p:cNvPr>
          <p:cNvSpPr>
            <a:spLocks noGrp="1"/>
          </p:cNvSpPr>
          <p:nvPr>
            <p:ph type="body" sz="quarter" idx="19"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Tree>
    <p:extLst>
      <p:ext uri="{BB962C8B-B14F-4D97-AF65-F5344CB8AC3E}">
        <p14:creationId xmlns:p14="http://schemas.microsoft.com/office/powerpoint/2010/main" val="384195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wit, kop2 + 2 kaders]">
    <p:spTree>
      <p:nvGrpSpPr>
        <p:cNvPr id="1" name=""/>
        <p:cNvGrpSpPr/>
        <p:nvPr/>
      </p:nvGrpSpPr>
      <p:grpSpPr>
        <a:xfrm>
          <a:off x="0" y="0"/>
          <a:ext cx="0" cy="0"/>
          <a:chOff x="0" y="0"/>
          <a:chExt cx="0" cy="0"/>
        </a:xfrm>
      </p:grpSpPr>
      <p:sp>
        <p:nvSpPr>
          <p:cNvPr id="3" name="01_Title 1">
            <a:extLst>
              <a:ext uri="{FF2B5EF4-FFF2-40B4-BE49-F238E27FC236}">
                <a16:creationId xmlns:a16="http://schemas.microsoft.com/office/drawing/2014/main" id="{FE9F41B5-E7BB-C980-7403-5FA6BC5110F2}"/>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02_Content Placeholder 2 [PHJU]">
            <a:extLst>
              <a:ext uri="{FF2B5EF4-FFF2-40B4-BE49-F238E27FC236}">
                <a16:creationId xmlns:a16="http://schemas.microsoft.com/office/drawing/2014/main" id="{6FAAEA1F-CBDA-8C6E-DCB7-753C3A4688C2}"/>
              </a:ext>
            </a:extLst>
          </p:cNvPr>
          <p:cNvSpPr>
            <a:spLocks noGrp="1" noSelect="1"/>
          </p:cNvSpPr>
          <p:nvPr>
            <p:ph sz="quarter" idx="13" hasCustomPrompt="1"/>
          </p:nvPr>
        </p:nvSpPr>
        <p:spPr bwMode="gray">
          <a:xfrm>
            <a:off x="918799" y="3529440"/>
            <a:ext cx="5184000" cy="2786400"/>
          </a:xfrm>
        </p:spPr>
        <p:txBody>
          <a:bodyPr/>
          <a:lstStyle/>
          <a:p>
            <a:pPr lvl="0"/>
            <a:r>
              <a:rPr lang="nl-NL" noProof="1"/>
              <a:t>[</a:t>
            </a:r>
            <a:r>
              <a:rPr lang="nl-NL"/>
              <a:t>Typ tekst of klik op een pictogram om een object in te voegen</a:t>
            </a:r>
            <a:r>
              <a:rPr lang="nl-NL" noProof="1"/>
              <a:t>]</a:t>
            </a:r>
          </a:p>
        </p:txBody>
      </p:sp>
      <p:sp>
        <p:nvSpPr>
          <p:cNvPr id="5" name="03_Content Placeholder 3 [PHJU]">
            <a:extLst>
              <a:ext uri="{FF2B5EF4-FFF2-40B4-BE49-F238E27FC236}">
                <a16:creationId xmlns:a16="http://schemas.microsoft.com/office/drawing/2014/main" id="{1AA682EC-2E67-7E48-0649-79DEBC52A4B4}"/>
              </a:ext>
            </a:extLst>
          </p:cNvPr>
          <p:cNvSpPr>
            <a:spLocks noGrp="1" noSelect="1"/>
          </p:cNvSpPr>
          <p:nvPr>
            <p:ph sz="quarter" idx="14" hasCustomPrompt="1"/>
          </p:nvPr>
        </p:nvSpPr>
        <p:spPr bwMode="gray">
          <a:xfrm>
            <a:off x="6534796" y="3529440"/>
            <a:ext cx="5184000" cy="2786400"/>
          </a:xfrm>
        </p:spPr>
        <p:txBody>
          <a:bodyPr/>
          <a:lstStyle/>
          <a:p>
            <a:pPr lvl="0"/>
            <a:r>
              <a:rPr lang="nl-NL" noProof="1"/>
              <a:t>[</a:t>
            </a:r>
            <a:r>
              <a:rPr lang="nl-NL"/>
              <a:t>Typ tekst of klik op een pictogram om een object in te voegen</a:t>
            </a:r>
            <a:r>
              <a:rPr lang="nl-NL" noProof="1"/>
              <a:t>]</a:t>
            </a:r>
          </a:p>
        </p:txBody>
      </p:sp>
      <p:sp>
        <p:nvSpPr>
          <p:cNvPr id="6" name="Date Placeholder 4">
            <a:extLst>
              <a:ext uri="{FF2B5EF4-FFF2-40B4-BE49-F238E27FC236}">
                <a16:creationId xmlns:a16="http://schemas.microsoft.com/office/drawing/2014/main" id="{90A04A4B-70AC-D491-8C52-9D9B2311D195}"/>
              </a:ext>
            </a:extLst>
          </p:cNvPr>
          <p:cNvSpPr>
            <a:spLocks noGrp="1" noSelect="1"/>
          </p:cNvSpPr>
          <p:nvPr>
            <p:ph type="dt" sz="half" idx="15"/>
          </p:nvPr>
        </p:nvSpPr>
        <p:spPr bwMode="gray">
          <a:xfrm>
            <a:off x="10258560" y="6525000"/>
            <a:ext cx="1008000" cy="240120"/>
          </a:xfrm>
        </p:spPr>
        <p:txBody>
          <a:bodyPr/>
          <a:lstStyle/>
          <a:p>
            <a:fld id="{48B014A4-CD98-46A1-A6F6-B4740AC33AF9}" type="datetime1">
              <a:rPr lang="nl-NL" smtClean="0"/>
              <a:t>4-7-2024</a:t>
            </a:fld>
            <a:endParaRPr lang="nl-NL"/>
          </a:p>
        </p:txBody>
      </p:sp>
      <p:sp>
        <p:nvSpPr>
          <p:cNvPr id="7" name="Footer Placeholder 5">
            <a:extLst>
              <a:ext uri="{FF2B5EF4-FFF2-40B4-BE49-F238E27FC236}">
                <a16:creationId xmlns:a16="http://schemas.microsoft.com/office/drawing/2014/main" id="{4FDF7698-F7B7-DC99-D824-4E4E80A5FD7B}"/>
              </a:ext>
            </a:extLst>
          </p:cNvPr>
          <p:cNvSpPr>
            <a:spLocks noGrp="1" noSelect="1"/>
          </p:cNvSpPr>
          <p:nvPr>
            <p:ph type="ftr" sz="quarter" idx="16"/>
          </p:nvPr>
        </p:nvSpPr>
        <p:spPr bwMode="gray">
          <a:xfrm>
            <a:off x="918720" y="6525000"/>
            <a:ext cx="8255880" cy="240120"/>
          </a:xfrm>
        </p:spPr>
        <p:txBody>
          <a:bodyPr/>
          <a:lstStyle/>
          <a:p>
            <a:endParaRPr lang="nl-NL"/>
          </a:p>
        </p:txBody>
      </p:sp>
      <p:sp>
        <p:nvSpPr>
          <p:cNvPr id="8" name="Slide Number Placeholder 6">
            <a:extLst>
              <a:ext uri="{FF2B5EF4-FFF2-40B4-BE49-F238E27FC236}">
                <a16:creationId xmlns:a16="http://schemas.microsoft.com/office/drawing/2014/main" id="{A4F231A5-D609-01DC-6456-1869741E432C}"/>
              </a:ext>
            </a:extLst>
          </p:cNvPr>
          <p:cNvSpPr>
            <a:spLocks noGrp="1" noSelect="1"/>
          </p:cNvSpPr>
          <p:nvPr>
            <p:ph type="sldNum" sz="quarter" idx="17"/>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9" name="Instruction Rectangle 7 {PHJU} (JU-Free)">
            <a:extLst>
              <a:ext uri="{FF2B5EF4-FFF2-40B4-BE49-F238E27FC236}">
                <a16:creationId xmlns:a16="http://schemas.microsoft.com/office/drawing/2014/main" id="{876A4273-8CFB-4237-8A0E-80B634772B2B}"/>
              </a:ext>
              <a:ext uri="{C183D7F6-B498-43B3-948B-1728B52AA6E4}">
                <adec:decorative xmlns:adec="http://schemas.microsoft.com/office/drawing/2017/decorative" val="1"/>
              </a:ext>
            </a:extLst>
          </p:cNvPr>
          <p:cNvSpPr>
            <a:spLocks noGrp="1"/>
          </p:cNvSpPr>
          <p:nvPr>
            <p:ph type="body" sz="quarter" idx="19"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on Rectangle 8 {PHJU} (JU-Free)">
            <a:extLst>
              <a:ext uri="{FF2B5EF4-FFF2-40B4-BE49-F238E27FC236}">
                <a16:creationId xmlns:a16="http://schemas.microsoft.com/office/drawing/2014/main" id="{5C6358D4-F1BF-EE9B-ED5D-7FB1857545C4}"/>
              </a:ext>
              <a:ext uri="{C183D7F6-B498-43B3-948B-1728B52AA6E4}">
                <adec:decorative xmlns:adec="http://schemas.microsoft.com/office/drawing/2017/decorative" val="1"/>
              </a:ext>
            </a:extLst>
          </p:cNvPr>
          <p:cNvSpPr>
            <a:spLocks noGrp="1"/>
          </p:cNvSpPr>
          <p:nvPr>
            <p:ph type="body" sz="quarter" idx="20"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1" name="Instructie 9 (JU-Free)">
            <a:extLst>
              <a:ext uri="{FF2B5EF4-FFF2-40B4-BE49-F238E27FC236}">
                <a16:creationId xmlns:a16="http://schemas.microsoft.com/office/drawing/2014/main" id="{C76B99E8-0FFE-E404-D449-524B5522B481}"/>
              </a:ext>
              <a:ext uri="{C183D7F6-B498-43B3-948B-1728B52AA6E4}">
                <adec:decorative xmlns:adec="http://schemas.microsoft.com/office/drawing/2017/decorative" val="1"/>
              </a:ext>
            </a:extLst>
          </p:cNvPr>
          <p:cNvSpPr>
            <a:spLocks noGrp="1"/>
          </p:cNvSpPr>
          <p:nvPr>
            <p:ph type="body" sz="quarter" idx="21"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173797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met Andreaskruis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76474-A459-78AC-DF2F-F96AC0A329AD}"/>
              </a:ext>
            </a:extLst>
          </p:cNvPr>
          <p:cNvSpPr>
            <a:spLocks noGrp="1" noSelect="1"/>
          </p:cNvSpPr>
          <p:nvPr>
            <p:ph type="dt" sz="half" idx="10"/>
          </p:nvPr>
        </p:nvSpPr>
        <p:spPr>
          <a:xfrm>
            <a:off x="10258560" y="6525000"/>
            <a:ext cx="1008000" cy="240120"/>
          </a:xfrm>
        </p:spPr>
        <p:txBody>
          <a:bodyPr/>
          <a:lstStyle/>
          <a:p>
            <a:fld id="{200F621F-4600-4605-AF42-912A8AA63669}" type="datetime1">
              <a:rPr lang="nl-NL" smtClean="0"/>
              <a:t>4-7-2024</a:t>
            </a:fld>
            <a:endParaRPr lang="nl-NL"/>
          </a:p>
        </p:txBody>
      </p:sp>
      <p:sp>
        <p:nvSpPr>
          <p:cNvPr id="3" name="Footer Placeholder 2">
            <a:extLst>
              <a:ext uri="{FF2B5EF4-FFF2-40B4-BE49-F238E27FC236}">
                <a16:creationId xmlns:a16="http://schemas.microsoft.com/office/drawing/2014/main" id="{BEB747CF-40E8-496B-5DEF-DA1A58D848D8}"/>
              </a:ext>
            </a:extLst>
          </p:cNvPr>
          <p:cNvSpPr>
            <a:spLocks noGrp="1" noSelect="1"/>
          </p:cNvSpPr>
          <p:nvPr>
            <p:ph type="ftr" sz="quarter" idx="11"/>
          </p:nvPr>
        </p:nvSpPr>
        <p:spPr>
          <a:xfrm>
            <a:off x="918720" y="6525000"/>
            <a:ext cx="8255880" cy="240120"/>
          </a:xfrm>
        </p:spPr>
        <p:txBody>
          <a:bodyPr/>
          <a:lstStyle/>
          <a:p>
            <a:endParaRPr lang="nl-NL"/>
          </a:p>
        </p:txBody>
      </p:sp>
      <p:sp>
        <p:nvSpPr>
          <p:cNvPr id="4" name="Slide Number Placeholder 3">
            <a:extLst>
              <a:ext uri="{FF2B5EF4-FFF2-40B4-BE49-F238E27FC236}">
                <a16:creationId xmlns:a16="http://schemas.microsoft.com/office/drawing/2014/main" id="{6266D897-E2FA-B1B5-D18A-59CD3AF8E7FF}"/>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5" name="Instruction Rectangle 4 {PHJU} (JU-Free)">
            <a:extLst>
              <a:ext uri="{FF2B5EF4-FFF2-40B4-BE49-F238E27FC236}">
                <a16:creationId xmlns:a16="http://schemas.microsoft.com/office/drawing/2014/main" id="{C3E9D40E-F470-DAC0-A9E0-9B50136F6E67}"/>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6" name="Instruction Rectangle 5 {PHJU} (JU-Free)">
            <a:extLst>
              <a:ext uri="{FF2B5EF4-FFF2-40B4-BE49-F238E27FC236}">
                <a16:creationId xmlns:a16="http://schemas.microsoft.com/office/drawing/2014/main" id="{D315B9C3-CD76-66D2-AD04-1061E1D2FA0C}"/>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7" name="Instructie 6 (JU-Free)">
            <a:extLst>
              <a:ext uri="{FF2B5EF4-FFF2-40B4-BE49-F238E27FC236}">
                <a16:creationId xmlns:a16="http://schemas.microsoft.com/office/drawing/2014/main" id="{57F76DB0-737A-6CA8-5BCF-D20F2DF74AC7}"/>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224771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AC1E9-04D7-A39E-E9D6-87159891707E}"/>
              </a:ext>
            </a:extLst>
          </p:cNvPr>
          <p:cNvSpPr>
            <a:spLocks noGrp="1" noSelect="1"/>
          </p:cNvSpPr>
          <p:nvPr>
            <p:ph type="dt" sz="half" idx="10"/>
          </p:nvPr>
        </p:nvSpPr>
        <p:spPr>
          <a:xfrm>
            <a:off x="10258560" y="6525000"/>
            <a:ext cx="1008000" cy="240120"/>
          </a:xfrm>
        </p:spPr>
        <p:txBody>
          <a:bodyPr/>
          <a:lstStyle/>
          <a:p>
            <a:fld id="{AE4B0E4C-382C-4CD9-8722-558E556A7988}" type="datetime1">
              <a:rPr lang="nl-NL" smtClean="0"/>
              <a:t>4-7-2024</a:t>
            </a:fld>
            <a:endParaRPr lang="nl-NL"/>
          </a:p>
        </p:txBody>
      </p:sp>
      <p:sp>
        <p:nvSpPr>
          <p:cNvPr id="3" name="Footer Placeholder 2">
            <a:extLst>
              <a:ext uri="{FF2B5EF4-FFF2-40B4-BE49-F238E27FC236}">
                <a16:creationId xmlns:a16="http://schemas.microsoft.com/office/drawing/2014/main" id="{F03A9A61-6F83-08BB-EA8A-84A0B40BF1ED}"/>
              </a:ext>
            </a:extLst>
          </p:cNvPr>
          <p:cNvSpPr>
            <a:spLocks noGrp="1" noSelect="1"/>
          </p:cNvSpPr>
          <p:nvPr>
            <p:ph type="ftr" sz="quarter" idx="11"/>
          </p:nvPr>
        </p:nvSpPr>
        <p:spPr>
          <a:xfrm>
            <a:off x="918720" y="6525000"/>
            <a:ext cx="8255880" cy="240120"/>
          </a:xfrm>
        </p:spPr>
        <p:txBody>
          <a:bodyPr/>
          <a:lstStyle/>
          <a:p>
            <a:endParaRPr lang="nl-NL"/>
          </a:p>
        </p:txBody>
      </p:sp>
      <p:sp>
        <p:nvSpPr>
          <p:cNvPr id="4" name="Slide Number Placeholder 3">
            <a:extLst>
              <a:ext uri="{FF2B5EF4-FFF2-40B4-BE49-F238E27FC236}">
                <a16:creationId xmlns:a16="http://schemas.microsoft.com/office/drawing/2014/main" id="{7FFF3136-011A-A471-E02B-450067CA0D6D}"/>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5" name="Instruction Rectangle 4 {PHJU} (JU-Free)">
            <a:extLst>
              <a:ext uri="{FF2B5EF4-FFF2-40B4-BE49-F238E27FC236}">
                <a16:creationId xmlns:a16="http://schemas.microsoft.com/office/drawing/2014/main" id="{50AB8053-89F0-AE64-5E86-6297563CED9D}"/>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6" name="Instruction Rectangle 5 {PHJU} (JU-Free)">
            <a:extLst>
              <a:ext uri="{FF2B5EF4-FFF2-40B4-BE49-F238E27FC236}">
                <a16:creationId xmlns:a16="http://schemas.microsoft.com/office/drawing/2014/main" id="{0E3E5DB2-65CE-B9CC-B435-5A2EAD65EE23}"/>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7" name="Instructie 6 (JU-Free)">
            <a:extLst>
              <a:ext uri="{FF2B5EF4-FFF2-40B4-BE49-F238E27FC236}">
                <a16:creationId xmlns:a16="http://schemas.microsoft.com/office/drawing/2014/main" id="{417B42DC-9F76-40A7-4412-70F3CA55E4BA}"/>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975916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703952-2783-45EA-8607-36173E9E8597}"/>
              </a:ext>
            </a:extLst>
          </p:cNvPr>
          <p:cNvSpPr>
            <a:spLocks noGrp="1"/>
          </p:cNvSpPr>
          <p:nvPr>
            <p:ph type="sldNum" sz="quarter" idx="12"/>
          </p:nvPr>
        </p:nvSpPr>
        <p:spPr/>
        <p:txBody>
          <a:bodyPr/>
          <a:lstStyle/>
          <a:p>
            <a:fld id="{992CD0B2-8AB2-4C6C-8876-E15753662C9B}" type="slidenum">
              <a:rPr lang="nl-NL" smtClean="0"/>
              <a:pPr/>
              <a:t>‹nr.›</a:t>
            </a:fld>
            <a:endParaRPr lang="nl-NL"/>
          </a:p>
        </p:txBody>
      </p:sp>
    </p:spTree>
    <p:extLst>
      <p:ext uri="{BB962C8B-B14F-4D97-AF65-F5344CB8AC3E}">
        <p14:creationId xmlns:p14="http://schemas.microsoft.com/office/powerpoint/2010/main" val="151812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ox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A750DB-88E5-4518-819C-0E6533EB5915}"/>
              </a:ext>
            </a:extLst>
          </p:cNvPr>
          <p:cNvSpPr>
            <a:spLocks noGrp="1"/>
          </p:cNvSpPr>
          <p:nvPr>
            <p:ph type="dt" sz="half" idx="10"/>
          </p:nvPr>
        </p:nvSpPr>
        <p:spPr/>
        <p:txBody>
          <a:bodyPr/>
          <a:lstStyle/>
          <a:p>
            <a:fld id="{D1D7975E-A74A-4535-9A3E-8E238F697EA4}" type="datetimeFigureOut">
              <a:rPr lang="nl-NL" smtClean="0"/>
              <a:pPr/>
              <a:t>4-7-2024</a:t>
            </a:fld>
            <a:endParaRPr lang="nl-NL"/>
          </a:p>
        </p:txBody>
      </p:sp>
      <p:sp>
        <p:nvSpPr>
          <p:cNvPr id="4" name="Footer Placeholder 3">
            <a:extLst>
              <a:ext uri="{FF2B5EF4-FFF2-40B4-BE49-F238E27FC236}">
                <a16:creationId xmlns:a16="http://schemas.microsoft.com/office/drawing/2014/main" id="{AB55AFC2-700C-4C39-BF98-A21479258F4C}"/>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B9EFC0D5-FEA5-49A7-A1F4-47A861C2302F}"/>
              </a:ext>
            </a:extLst>
          </p:cNvPr>
          <p:cNvSpPr>
            <a:spLocks noGrp="1"/>
          </p:cNvSpPr>
          <p:nvPr>
            <p:ph type="sldNum" sz="quarter" idx="12"/>
          </p:nvPr>
        </p:nvSpPr>
        <p:spPr/>
        <p:txBody>
          <a:bodyPr/>
          <a:lstStyle/>
          <a:p>
            <a:fld id="{992CD0B2-8AB2-4C6C-8876-E15753662C9B}" type="slidenum">
              <a:rPr lang="nl-NL" smtClean="0"/>
              <a:pPr/>
              <a:t>‹nr.›</a:t>
            </a:fld>
            <a:endParaRPr lang="nl-NL"/>
          </a:p>
        </p:txBody>
      </p:sp>
      <p:sp>
        <p:nvSpPr>
          <p:cNvPr id="7" name="Content Placeholder 6">
            <a:extLst>
              <a:ext uri="{FF2B5EF4-FFF2-40B4-BE49-F238E27FC236}">
                <a16:creationId xmlns:a16="http://schemas.microsoft.com/office/drawing/2014/main" id="{1946909F-75E0-4F63-BAE2-50E1082A1FA6}"/>
              </a:ext>
            </a:extLst>
          </p:cNvPr>
          <p:cNvSpPr>
            <a:spLocks noGrp="1"/>
          </p:cNvSpPr>
          <p:nvPr>
            <p:ph sz="quarter" idx="13" hasCustomPrompt="1"/>
          </p:nvPr>
        </p:nvSpPr>
        <p:spPr>
          <a:xfrm>
            <a:off x="666748" y="1610436"/>
            <a:ext cx="3516682" cy="4698289"/>
          </a:xfrm>
        </p:spPr>
        <p:txBody>
          <a:bodyPr/>
          <a:lstStyle>
            <a:lvl1pPr>
              <a:defRPr/>
            </a:lvl1pPr>
            <a:lvl2pPr>
              <a:defRPr/>
            </a:lvl2pPr>
            <a:lvl3pPr>
              <a:defRPr/>
            </a:lvl3pPr>
            <a:lvl4pPr>
              <a:defRPr/>
            </a:lvl4pPr>
            <a:lvl5pPr>
              <a:defRPr/>
            </a:lvl5pPr>
          </a:lstStyle>
          <a:p>
            <a:pPr lvl="0"/>
            <a:r>
              <a:rPr lang="en-US"/>
              <a:t>Dummy text</a:t>
            </a:r>
          </a:p>
          <a:p>
            <a:pPr lvl="1"/>
            <a:r>
              <a:rPr lang="en-US"/>
              <a:t>Text</a:t>
            </a:r>
          </a:p>
          <a:p>
            <a:pPr lvl="2"/>
            <a:r>
              <a:rPr lang="en-US"/>
              <a:t>Text</a:t>
            </a:r>
          </a:p>
          <a:p>
            <a:pPr lvl="3"/>
            <a:r>
              <a:rPr lang="en-US"/>
              <a:t>Text</a:t>
            </a:r>
          </a:p>
          <a:p>
            <a:pPr lvl="4"/>
            <a:r>
              <a:rPr lang="en-US"/>
              <a:t>Text</a:t>
            </a:r>
            <a:endParaRPr lang="nl-NL"/>
          </a:p>
        </p:txBody>
      </p:sp>
      <p:sp>
        <p:nvSpPr>
          <p:cNvPr id="8" name="Content Placeholder 6">
            <a:extLst>
              <a:ext uri="{FF2B5EF4-FFF2-40B4-BE49-F238E27FC236}">
                <a16:creationId xmlns:a16="http://schemas.microsoft.com/office/drawing/2014/main" id="{E3E76CED-4913-49BD-84DC-1E616A406C0E}"/>
              </a:ext>
            </a:extLst>
          </p:cNvPr>
          <p:cNvSpPr>
            <a:spLocks noGrp="1"/>
          </p:cNvSpPr>
          <p:nvPr>
            <p:ph sz="quarter" idx="15" hasCustomPrompt="1"/>
          </p:nvPr>
        </p:nvSpPr>
        <p:spPr>
          <a:xfrm>
            <a:off x="4344407" y="1610436"/>
            <a:ext cx="3516682" cy="4698289"/>
          </a:xfrm>
        </p:spPr>
        <p:txBody>
          <a:bodyPr/>
          <a:lstStyle>
            <a:lvl1pPr>
              <a:defRPr/>
            </a:lvl1pPr>
            <a:lvl2pPr>
              <a:defRPr/>
            </a:lvl2pPr>
            <a:lvl3pPr>
              <a:defRPr/>
            </a:lvl3pPr>
            <a:lvl4pPr>
              <a:defRPr/>
            </a:lvl4pPr>
            <a:lvl5pPr>
              <a:defRPr/>
            </a:lvl5pPr>
          </a:lstStyle>
          <a:p>
            <a:pPr lvl="0"/>
            <a:r>
              <a:rPr lang="en-US"/>
              <a:t>Dummy text</a:t>
            </a:r>
          </a:p>
          <a:p>
            <a:pPr lvl="1"/>
            <a:r>
              <a:rPr lang="en-US"/>
              <a:t>Text</a:t>
            </a:r>
          </a:p>
          <a:p>
            <a:pPr lvl="2"/>
            <a:r>
              <a:rPr lang="en-US"/>
              <a:t>Text</a:t>
            </a:r>
          </a:p>
          <a:p>
            <a:pPr lvl="3"/>
            <a:r>
              <a:rPr lang="en-US"/>
              <a:t>Text</a:t>
            </a:r>
          </a:p>
          <a:p>
            <a:pPr lvl="4"/>
            <a:r>
              <a:rPr lang="en-US"/>
              <a:t>Text</a:t>
            </a:r>
            <a:endParaRPr lang="nl-NL"/>
          </a:p>
        </p:txBody>
      </p:sp>
      <p:sp>
        <p:nvSpPr>
          <p:cNvPr id="10" name="Content Placeholder 6">
            <a:extLst>
              <a:ext uri="{FF2B5EF4-FFF2-40B4-BE49-F238E27FC236}">
                <a16:creationId xmlns:a16="http://schemas.microsoft.com/office/drawing/2014/main" id="{C9A93E96-D33F-4A27-801F-A9563318F6EE}"/>
              </a:ext>
            </a:extLst>
          </p:cNvPr>
          <p:cNvSpPr>
            <a:spLocks noGrp="1"/>
          </p:cNvSpPr>
          <p:nvPr>
            <p:ph sz="quarter" idx="16" hasCustomPrompt="1"/>
          </p:nvPr>
        </p:nvSpPr>
        <p:spPr>
          <a:xfrm>
            <a:off x="8022066" y="1610436"/>
            <a:ext cx="3516682" cy="4698289"/>
          </a:xfrm>
        </p:spPr>
        <p:txBody>
          <a:bodyPr/>
          <a:lstStyle>
            <a:lvl1pPr>
              <a:defRPr/>
            </a:lvl1pPr>
            <a:lvl2pPr>
              <a:defRPr/>
            </a:lvl2pPr>
            <a:lvl3pPr>
              <a:defRPr/>
            </a:lvl3pPr>
            <a:lvl4pPr>
              <a:defRPr/>
            </a:lvl4pPr>
            <a:lvl5pPr>
              <a:defRPr/>
            </a:lvl5pPr>
          </a:lstStyle>
          <a:p>
            <a:pPr lvl="0"/>
            <a:r>
              <a:rPr lang="en-US"/>
              <a:t>Dummy text</a:t>
            </a:r>
          </a:p>
          <a:p>
            <a:pPr lvl="1"/>
            <a:r>
              <a:rPr lang="en-US"/>
              <a:t>Text</a:t>
            </a:r>
          </a:p>
          <a:p>
            <a:pPr lvl="2"/>
            <a:r>
              <a:rPr lang="en-US"/>
              <a:t>Text</a:t>
            </a:r>
          </a:p>
          <a:p>
            <a:pPr lvl="3"/>
            <a:r>
              <a:rPr lang="en-US"/>
              <a:t>Text</a:t>
            </a:r>
          </a:p>
          <a:p>
            <a:pPr lvl="4"/>
            <a:r>
              <a:rPr lang="en-US"/>
              <a:t>Text</a:t>
            </a:r>
            <a:endParaRPr lang="nl-NL"/>
          </a:p>
        </p:txBody>
      </p:sp>
      <p:sp>
        <p:nvSpPr>
          <p:cNvPr id="14" name="Title Placeholder 4">
            <a:extLst>
              <a:ext uri="{FF2B5EF4-FFF2-40B4-BE49-F238E27FC236}">
                <a16:creationId xmlns:a16="http://schemas.microsoft.com/office/drawing/2014/main" id="{6AF244D1-22B7-4873-8D75-02920125EC16}"/>
              </a:ext>
            </a:extLst>
          </p:cNvPr>
          <p:cNvSpPr>
            <a:spLocks noGrp="1"/>
          </p:cNvSpPr>
          <p:nvPr>
            <p:ph type="title"/>
          </p:nvPr>
        </p:nvSpPr>
        <p:spPr>
          <a:xfrm>
            <a:off x="666747" y="266699"/>
            <a:ext cx="10866441" cy="930276"/>
          </a:xfrm>
          <a:prstGeom prst="rect">
            <a:avLst/>
          </a:prstGeom>
        </p:spPr>
        <p:txBody>
          <a:bodyPr vert="horz" lIns="91440" tIns="45720" rIns="91440" bIns="45720" rtlCol="0" anchor="b">
            <a:noAutofit/>
          </a:bodyPr>
          <a:lstStyle/>
          <a:p>
            <a:r>
              <a:rPr lang="en-US"/>
              <a:t>Click to edit Master title style</a:t>
            </a:r>
            <a:endParaRPr lang="nl-NL"/>
          </a:p>
        </p:txBody>
      </p:sp>
    </p:spTree>
    <p:extLst>
      <p:ext uri="{BB962C8B-B14F-4D97-AF65-F5344CB8AC3E}">
        <p14:creationId xmlns:p14="http://schemas.microsoft.com/office/powerpoint/2010/main" val="1229517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DD434-4462-BF79-838A-EF33B82C81B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39C3BB3-7F1B-21AE-0B5B-E6D07856F2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77B7E5-4BE7-8C8B-C391-F04B838FFCC1}"/>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5" name="Tijdelijke aanduiding voor voettekst 4">
            <a:extLst>
              <a:ext uri="{FF2B5EF4-FFF2-40B4-BE49-F238E27FC236}">
                <a16:creationId xmlns:a16="http://schemas.microsoft.com/office/drawing/2014/main" id="{2D7785A4-FFAC-D590-0444-982CCFBBB3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F8D21D-4A68-9D6C-FBC2-3302E0552998}"/>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910292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A4473-2C55-AD4B-D69D-091F46D3173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91521F-2BB0-CF25-34CD-1BBDCFBC1B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5993E1-1942-82A8-AD46-4806E866B030}"/>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5" name="Tijdelijke aanduiding voor voettekst 4">
            <a:extLst>
              <a:ext uri="{FF2B5EF4-FFF2-40B4-BE49-F238E27FC236}">
                <a16:creationId xmlns:a16="http://schemas.microsoft.com/office/drawing/2014/main" id="{207CDE2E-D5A3-E825-2AF0-6E7CD96C81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B62857D-DD64-8227-6806-1CAD8C3EA23E}"/>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2919992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813AD-F60E-24F0-44F1-32615910584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DFF0F66-33F3-451C-5F93-A003D3E663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A86F6AA-946B-4847-1344-104C21E2D0D0}"/>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5" name="Tijdelijke aanduiding voor voettekst 4">
            <a:extLst>
              <a:ext uri="{FF2B5EF4-FFF2-40B4-BE49-F238E27FC236}">
                <a16:creationId xmlns:a16="http://schemas.microsoft.com/office/drawing/2014/main" id="{D29E1BEA-A292-182C-BF8D-7224E2D4E36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6B13447-C823-CF84-E683-1C64955F0782}"/>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233347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6E7F2-95FA-0139-5784-558CD13DC45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46BB38C-D5DE-B0E7-C6E0-D0946FB8D2B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4095E0F-10DF-BF22-634D-ED7394EACFD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BECD29-6D70-F79B-03E3-31C57FAE23EE}"/>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6" name="Tijdelijke aanduiding voor voettekst 5">
            <a:extLst>
              <a:ext uri="{FF2B5EF4-FFF2-40B4-BE49-F238E27FC236}">
                <a16:creationId xmlns:a16="http://schemas.microsoft.com/office/drawing/2014/main" id="{2289A95B-3195-0C37-9C3A-7AD7935BD8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453F374-D990-5CA7-6AC3-4AD30467BF70}"/>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1891169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A75B3B-8321-D353-25BE-11CDF4A8C69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DC6AC58-A0B7-B2C3-7260-986298BDD2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B4CE0F1-BCC9-E9BA-0BFF-601856CE5B6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6A27BFE-B69E-24BC-257E-22908E210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3AE27C3-DFEA-74C3-F105-8A75A7BC6B2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9FA8CD2-ADE3-3BB9-B7EF-CDC09CEBF9EF}"/>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8" name="Tijdelijke aanduiding voor voettekst 7">
            <a:extLst>
              <a:ext uri="{FF2B5EF4-FFF2-40B4-BE49-F238E27FC236}">
                <a16:creationId xmlns:a16="http://schemas.microsoft.com/office/drawing/2014/main" id="{72F3E54C-EAB1-0B66-8DB3-DBE67F64420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CFF35D6-8381-4A70-192E-829F6DC45D58}"/>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63468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afbeelding, kop1 lang + tekst]">
    <p:spTree>
      <p:nvGrpSpPr>
        <p:cNvPr id="1" name=""/>
        <p:cNvGrpSpPr/>
        <p:nvPr/>
      </p:nvGrpSpPr>
      <p:grpSpPr>
        <a:xfrm>
          <a:off x="0" y="0"/>
          <a:ext cx="0" cy="0"/>
          <a:chOff x="0" y="0"/>
          <a:chExt cx="0" cy="0"/>
        </a:xfrm>
      </p:grpSpPr>
      <p:sp>
        <p:nvSpPr>
          <p:cNvPr id="42" name="Rectangle 1"/>
          <p:cNvSpPr>
            <a:spLocks noSelect="1"/>
          </p:cNvSpPr>
          <p:nvPr userDrawn="1"/>
        </p:nvSpPr>
        <p:spPr bwMode="white">
          <a:xfrm>
            <a:off x="0" y="0"/>
            <a:ext cx="878400" cy="68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Frame 2">
            <a:extLst>
              <a:ext uri="{FF2B5EF4-FFF2-40B4-BE49-F238E27FC236}">
                <a16:creationId xmlns:a16="http://schemas.microsoft.com/office/drawing/2014/main" id="{ACFDB2E9-FDF7-233F-5BA0-D39652128442}"/>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01_Picture placeholder JU 3 [PHJU]">
            <a:extLst>
              <a:ext uri="{FF2B5EF4-FFF2-40B4-BE49-F238E27FC236}">
                <a16:creationId xmlns:a16="http://schemas.microsoft.com/office/drawing/2014/main" id="{A244C69B-CF14-E500-97C8-CF28DEFBB7BA}"/>
              </a:ext>
            </a:extLst>
          </p:cNvPr>
          <p:cNvSpPr>
            <a:spLocks noGrp="1" noSelect="1"/>
          </p:cNvSpPr>
          <p:nvPr>
            <p:ph type="pic" sz="quarter" idx="19" hasCustomPrompt="1"/>
          </p:nvPr>
        </p:nvSpPr>
        <p:spPr bwMode="black">
          <a:xfrm>
            <a:off x="900113" y="0"/>
            <a:ext cx="11291887" cy="6858000"/>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solidFill>
            <a:schemeClr val="bg2"/>
          </a:solidFill>
        </p:spPr>
        <p:txBody>
          <a:bodyPr wrap="square">
            <a:noAutofit/>
          </a:bodyPr>
          <a:lstStyle>
            <a:lvl1pPr marL="0" indent="0" algn="r">
              <a:buNone/>
              <a:defRPr sz="2400"/>
            </a:lvl1pPr>
          </a:lstStyle>
          <a:p>
            <a:r>
              <a:rPr lang="nl-NL"/>
              <a:t>[Klik in dit vak en kies via Invoegen | Afbeeldingen de gewenste afbeelding]</a:t>
            </a:r>
            <a:endParaRPr lang="nl-BE"/>
          </a:p>
        </p:txBody>
      </p:sp>
      <p:sp>
        <p:nvSpPr>
          <p:cNvPr id="17" name="02_Title 4">
            <a:extLst>
              <a:ext uri="{FF2B5EF4-FFF2-40B4-BE49-F238E27FC236}">
                <a16:creationId xmlns:a16="http://schemas.microsoft.com/office/drawing/2014/main" id="{AD876C0C-37D0-5EFF-0A80-6E859951C99A}"/>
              </a:ext>
            </a:extLst>
          </p:cNvPr>
          <p:cNvSpPr>
            <a:spLocks noGrp="1" noSelect="1"/>
          </p:cNvSpPr>
          <p:nvPr>
            <p:ph type="title" hasCustomPrompt="1"/>
          </p:nvPr>
        </p:nvSpPr>
        <p:spPr>
          <a:xfrm>
            <a:off x="1136880" y="1972800"/>
            <a:ext cx="9792000" cy="18360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18" name="03_Logo {PHJU} 5 (JU-Free)" descr="Logo Gemeente Amsterdam">
            <a:extLst>
              <a:ext uri="{FF2B5EF4-FFF2-40B4-BE49-F238E27FC236}">
                <a16:creationId xmlns:a16="http://schemas.microsoft.com/office/drawing/2014/main" id="{3651F160-2335-CD9D-32E9-D605B9EDAFA2}"/>
              </a:ext>
            </a:extLst>
          </p:cNvPr>
          <p:cNvSpPr>
            <a:spLocks noGrp="1"/>
          </p:cNvSpPr>
          <p:nvPr>
            <p:ph type="body" idx="1000" hasCustomPrompt="1"/>
            <p:custDataLst>
              <p:custData r:id="rId1"/>
            </p:custDataLst>
          </p:nvPr>
        </p:nvSpPr>
        <p:spPr bwMode="gray">
          <a:xfrm>
            <a:off x="1139400" y="225360"/>
            <a:ext cx="1901643" cy="626933"/>
          </a:xfrm>
          <a:custGeom>
            <a:avLst/>
            <a:gdLst>
              <a:gd name="T0" fmla="*/ 1775 w 5933"/>
              <a:gd name="T1" fmla="*/ 1867 h 1956"/>
              <a:gd name="T2" fmla="*/ 1793 w 5933"/>
              <a:gd name="T3" fmla="*/ 1539 h 1956"/>
              <a:gd name="T4" fmla="*/ 1933 w 5933"/>
              <a:gd name="T5" fmla="*/ 1535 h 1956"/>
              <a:gd name="T6" fmla="*/ 991 w 5933"/>
              <a:gd name="T7" fmla="*/ 1455 h 1956"/>
              <a:gd name="T8" fmla="*/ 1001 w 5933"/>
              <a:gd name="T9" fmla="*/ 1630 h 1956"/>
              <a:gd name="T10" fmla="*/ 1342 w 5933"/>
              <a:gd name="T11" fmla="*/ 1630 h 1956"/>
              <a:gd name="T12" fmla="*/ 1684 w 5933"/>
              <a:gd name="T13" fmla="*/ 1601 h 1956"/>
              <a:gd name="T14" fmla="*/ 545 w 5933"/>
              <a:gd name="T15" fmla="*/ 1779 h 1956"/>
              <a:gd name="T16" fmla="*/ 468 w 5933"/>
              <a:gd name="T17" fmla="*/ 1200 h 1956"/>
              <a:gd name="T18" fmla="*/ 499 w 5933"/>
              <a:gd name="T19" fmla="*/ 1656 h 1956"/>
              <a:gd name="T20" fmla="*/ 2254 w 5933"/>
              <a:gd name="T21" fmla="*/ 1378 h 1956"/>
              <a:gd name="T22" fmla="*/ 2619 w 5933"/>
              <a:gd name="T23" fmla="*/ 1939 h 1956"/>
              <a:gd name="T24" fmla="*/ 2628 w 5933"/>
              <a:gd name="T25" fmla="*/ 1496 h 1956"/>
              <a:gd name="T26" fmla="*/ 3267 w 5933"/>
              <a:gd name="T27" fmla="*/ 1707 h 1956"/>
              <a:gd name="T28" fmla="*/ 2996 w 5933"/>
              <a:gd name="T29" fmla="*/ 1956 h 1956"/>
              <a:gd name="T30" fmla="*/ 2986 w 5933"/>
              <a:gd name="T31" fmla="*/ 1479 h 1956"/>
              <a:gd name="T32" fmla="*/ 3523 w 5933"/>
              <a:gd name="T33" fmla="*/ 1378 h 1956"/>
              <a:gd name="T34" fmla="*/ 3650 w 5933"/>
              <a:gd name="T35" fmla="*/ 1506 h 1956"/>
              <a:gd name="T36" fmla="*/ 4987 w 5933"/>
              <a:gd name="T37" fmla="*/ 1832 h 1956"/>
              <a:gd name="T38" fmla="*/ 4827 w 5933"/>
              <a:gd name="T39" fmla="*/ 1876 h 1956"/>
              <a:gd name="T40" fmla="*/ 4814 w 5933"/>
              <a:gd name="T41" fmla="*/ 1587 h 1956"/>
              <a:gd name="T42" fmla="*/ 4955 w 5933"/>
              <a:gd name="T43" fmla="*/ 1578 h 1956"/>
              <a:gd name="T44" fmla="*/ 4606 w 5933"/>
              <a:gd name="T45" fmla="*/ 1778 h 1956"/>
              <a:gd name="T46" fmla="*/ 5549 w 5933"/>
              <a:gd name="T47" fmla="*/ 1460 h 1956"/>
              <a:gd name="T48" fmla="*/ 5108 w 5933"/>
              <a:gd name="T49" fmla="*/ 1378 h 1956"/>
              <a:gd name="T50" fmla="*/ 5450 w 5933"/>
              <a:gd name="T51" fmla="*/ 1625 h 1956"/>
              <a:gd name="T52" fmla="*/ 5792 w 5933"/>
              <a:gd name="T53" fmla="*/ 1625 h 1956"/>
              <a:gd name="T54" fmla="*/ 4213 w 5933"/>
              <a:gd name="T55" fmla="*/ 1114 h 1956"/>
              <a:gd name="T56" fmla="*/ 4219 w 5933"/>
              <a:gd name="T57" fmla="*/ 1855 h 1956"/>
              <a:gd name="T58" fmla="*/ 4213 w 5933"/>
              <a:gd name="T59" fmla="*/ 1458 h 1956"/>
              <a:gd name="T60" fmla="*/ 4058 w 5933"/>
              <a:gd name="T61" fmla="*/ 1830 h 1956"/>
              <a:gd name="T62" fmla="*/ 3700 w 5933"/>
              <a:gd name="T63" fmla="*/ 521 h 1956"/>
              <a:gd name="T64" fmla="*/ 3429 w 5933"/>
              <a:gd name="T65" fmla="*/ 771 h 1956"/>
              <a:gd name="T66" fmla="*/ 3277 w 5933"/>
              <a:gd name="T67" fmla="*/ 418 h 1956"/>
              <a:gd name="T68" fmla="*/ 4323 w 5933"/>
              <a:gd name="T69" fmla="*/ 757 h 1956"/>
              <a:gd name="T70" fmla="*/ 3956 w 5933"/>
              <a:gd name="T71" fmla="*/ 192 h 1956"/>
              <a:gd name="T72" fmla="*/ 2370 w 5933"/>
              <a:gd name="T73" fmla="*/ 757 h 1956"/>
              <a:gd name="T74" fmla="*/ 1680 w 5933"/>
              <a:gd name="T75" fmla="*/ 269 h 1956"/>
              <a:gd name="T76" fmla="*/ 1687 w 5933"/>
              <a:gd name="T77" fmla="*/ 757 h 1956"/>
              <a:gd name="T78" fmla="*/ 2029 w 5933"/>
              <a:gd name="T79" fmla="*/ 757 h 1956"/>
              <a:gd name="T80" fmla="*/ 2370 w 5933"/>
              <a:gd name="T81" fmla="*/ 757 h 1956"/>
              <a:gd name="T82" fmla="*/ 1001 w 5933"/>
              <a:gd name="T83" fmla="*/ 521 h 1956"/>
              <a:gd name="T84" fmla="*/ 858 w 5933"/>
              <a:gd name="T85" fmla="*/ 475 h 1956"/>
              <a:gd name="T86" fmla="*/ 4504 w 5933"/>
              <a:gd name="T87" fmla="*/ 555 h 1956"/>
              <a:gd name="T88" fmla="*/ 4645 w 5933"/>
              <a:gd name="T89" fmla="*/ 555 h 1956"/>
              <a:gd name="T90" fmla="*/ 4645 w 5933"/>
              <a:gd name="T91" fmla="*/ 39 h 1956"/>
              <a:gd name="T92" fmla="*/ 4407 w 5933"/>
              <a:gd name="T93" fmla="*/ 310 h 1956"/>
              <a:gd name="T94" fmla="*/ 762 w 5933"/>
              <a:gd name="T95" fmla="*/ 332 h 1956"/>
              <a:gd name="T96" fmla="*/ 408 w 5933"/>
              <a:gd name="T97" fmla="*/ 644 h 1956"/>
              <a:gd name="T98" fmla="*/ 411 w 5933"/>
              <a:gd name="T99" fmla="*/ 0 h 1956"/>
              <a:gd name="T100" fmla="*/ 3052 w 5933"/>
              <a:gd name="T101" fmla="*/ 471 h 1956"/>
              <a:gd name="T102" fmla="*/ 3020 w 5933"/>
              <a:gd name="T103" fmla="*/ 669 h 1956"/>
              <a:gd name="T104" fmla="*/ 2767 w 5933"/>
              <a:gd name="T105" fmla="*/ 293 h 1956"/>
              <a:gd name="T106" fmla="*/ 5417 w 5933"/>
              <a:gd name="T107" fmla="*/ 521 h 1956"/>
              <a:gd name="T108" fmla="*/ 5146 w 5933"/>
              <a:gd name="T109" fmla="*/ 771 h 1956"/>
              <a:gd name="T110" fmla="*/ 4994 w 5933"/>
              <a:gd name="T111" fmla="*/ 418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3" h="1956">
                <a:moveTo>
                  <a:pt x="1933" y="1535"/>
                </a:moveTo>
                <a:cubicBezTo>
                  <a:pt x="1933" y="1580"/>
                  <a:pt x="1981" y="1588"/>
                  <a:pt x="2050" y="1610"/>
                </a:cubicBezTo>
                <a:cubicBezTo>
                  <a:pt x="2127" y="1633"/>
                  <a:pt x="2201" y="1674"/>
                  <a:pt x="2201" y="1777"/>
                </a:cubicBezTo>
                <a:cubicBezTo>
                  <a:pt x="2201" y="1883"/>
                  <a:pt x="2110" y="1956"/>
                  <a:pt x="1975" y="1956"/>
                </a:cubicBezTo>
                <a:cubicBezTo>
                  <a:pt x="1887" y="1956"/>
                  <a:pt x="1816" y="1925"/>
                  <a:pt x="1775" y="1867"/>
                </a:cubicBezTo>
                <a:cubicBezTo>
                  <a:pt x="1856" y="1786"/>
                  <a:pt x="1856" y="1786"/>
                  <a:pt x="1856" y="1786"/>
                </a:cubicBezTo>
                <a:cubicBezTo>
                  <a:pt x="1887" y="1823"/>
                  <a:pt x="1928" y="1842"/>
                  <a:pt x="1974" y="1842"/>
                </a:cubicBezTo>
                <a:cubicBezTo>
                  <a:pt x="2029" y="1842"/>
                  <a:pt x="2062" y="1819"/>
                  <a:pt x="2062" y="1782"/>
                </a:cubicBezTo>
                <a:cubicBezTo>
                  <a:pt x="2062" y="1736"/>
                  <a:pt x="2014" y="1728"/>
                  <a:pt x="1944" y="1706"/>
                </a:cubicBezTo>
                <a:cubicBezTo>
                  <a:pt x="1868" y="1683"/>
                  <a:pt x="1793" y="1642"/>
                  <a:pt x="1793" y="1539"/>
                </a:cubicBezTo>
                <a:cubicBezTo>
                  <a:pt x="1793" y="1435"/>
                  <a:pt x="1880" y="1364"/>
                  <a:pt x="2009" y="1364"/>
                </a:cubicBezTo>
                <a:cubicBezTo>
                  <a:pt x="2096" y="1364"/>
                  <a:pt x="2164" y="1395"/>
                  <a:pt x="2201" y="1452"/>
                </a:cubicBezTo>
                <a:cubicBezTo>
                  <a:pt x="2120" y="1534"/>
                  <a:pt x="2120" y="1534"/>
                  <a:pt x="2120" y="1534"/>
                </a:cubicBezTo>
                <a:cubicBezTo>
                  <a:pt x="2092" y="1498"/>
                  <a:pt x="2053" y="1479"/>
                  <a:pt x="2010" y="1479"/>
                </a:cubicBezTo>
                <a:cubicBezTo>
                  <a:pt x="1962" y="1479"/>
                  <a:pt x="1933" y="1500"/>
                  <a:pt x="1933" y="1535"/>
                </a:cubicBezTo>
                <a:close/>
                <a:moveTo>
                  <a:pt x="1477" y="1364"/>
                </a:moveTo>
                <a:cubicBezTo>
                  <a:pt x="1397" y="1364"/>
                  <a:pt x="1334" y="1399"/>
                  <a:pt x="1300" y="1460"/>
                </a:cubicBezTo>
                <a:cubicBezTo>
                  <a:pt x="1266" y="1396"/>
                  <a:pt x="1211" y="1364"/>
                  <a:pt x="1138" y="1364"/>
                </a:cubicBezTo>
                <a:cubicBezTo>
                  <a:pt x="1073" y="1364"/>
                  <a:pt x="1022" y="1396"/>
                  <a:pt x="994" y="1455"/>
                </a:cubicBezTo>
                <a:cubicBezTo>
                  <a:pt x="991" y="1455"/>
                  <a:pt x="991" y="1455"/>
                  <a:pt x="991" y="1455"/>
                </a:cubicBezTo>
                <a:cubicBezTo>
                  <a:pt x="991" y="1378"/>
                  <a:pt x="991" y="1378"/>
                  <a:pt x="991" y="1378"/>
                </a:cubicBezTo>
                <a:cubicBezTo>
                  <a:pt x="859" y="1378"/>
                  <a:pt x="859" y="1378"/>
                  <a:pt x="859" y="1378"/>
                </a:cubicBezTo>
                <a:cubicBezTo>
                  <a:pt x="859" y="1943"/>
                  <a:pt x="859" y="1943"/>
                  <a:pt x="859" y="1943"/>
                </a:cubicBezTo>
                <a:cubicBezTo>
                  <a:pt x="1001" y="1943"/>
                  <a:pt x="1001" y="1943"/>
                  <a:pt x="1001" y="1943"/>
                </a:cubicBezTo>
                <a:cubicBezTo>
                  <a:pt x="1001" y="1630"/>
                  <a:pt x="1001" y="1630"/>
                  <a:pt x="1001" y="1630"/>
                </a:cubicBezTo>
                <a:cubicBezTo>
                  <a:pt x="1001" y="1538"/>
                  <a:pt x="1037" y="1488"/>
                  <a:pt x="1102" y="1488"/>
                </a:cubicBezTo>
                <a:cubicBezTo>
                  <a:pt x="1170" y="1488"/>
                  <a:pt x="1201" y="1531"/>
                  <a:pt x="1201" y="1625"/>
                </a:cubicBezTo>
                <a:cubicBezTo>
                  <a:pt x="1201" y="1943"/>
                  <a:pt x="1201" y="1943"/>
                  <a:pt x="1201" y="1943"/>
                </a:cubicBezTo>
                <a:cubicBezTo>
                  <a:pt x="1342" y="1943"/>
                  <a:pt x="1342" y="1943"/>
                  <a:pt x="1342" y="1943"/>
                </a:cubicBezTo>
                <a:cubicBezTo>
                  <a:pt x="1342" y="1630"/>
                  <a:pt x="1342" y="1630"/>
                  <a:pt x="1342" y="1630"/>
                </a:cubicBezTo>
                <a:cubicBezTo>
                  <a:pt x="1342" y="1537"/>
                  <a:pt x="1378" y="1488"/>
                  <a:pt x="1444" y="1488"/>
                </a:cubicBezTo>
                <a:cubicBezTo>
                  <a:pt x="1510" y="1488"/>
                  <a:pt x="1542" y="1532"/>
                  <a:pt x="1542" y="1625"/>
                </a:cubicBezTo>
                <a:cubicBezTo>
                  <a:pt x="1542" y="1943"/>
                  <a:pt x="1542" y="1943"/>
                  <a:pt x="1542" y="1943"/>
                </a:cubicBezTo>
                <a:cubicBezTo>
                  <a:pt x="1684" y="1943"/>
                  <a:pt x="1684" y="1943"/>
                  <a:pt x="1684" y="1943"/>
                </a:cubicBezTo>
                <a:cubicBezTo>
                  <a:pt x="1684" y="1601"/>
                  <a:pt x="1684" y="1601"/>
                  <a:pt x="1684" y="1601"/>
                </a:cubicBezTo>
                <a:cubicBezTo>
                  <a:pt x="1684" y="1442"/>
                  <a:pt x="1616" y="1364"/>
                  <a:pt x="1477" y="1364"/>
                </a:cubicBezTo>
                <a:close/>
                <a:moveTo>
                  <a:pt x="468" y="1200"/>
                </a:moveTo>
                <a:cubicBezTo>
                  <a:pt x="765" y="1943"/>
                  <a:pt x="765" y="1943"/>
                  <a:pt x="765" y="1943"/>
                </a:cubicBezTo>
                <a:cubicBezTo>
                  <a:pt x="607" y="1943"/>
                  <a:pt x="607" y="1943"/>
                  <a:pt x="607" y="1943"/>
                </a:cubicBezTo>
                <a:cubicBezTo>
                  <a:pt x="545" y="1779"/>
                  <a:pt x="545" y="1779"/>
                  <a:pt x="545" y="1779"/>
                </a:cubicBezTo>
                <a:cubicBezTo>
                  <a:pt x="215" y="1779"/>
                  <a:pt x="215" y="1779"/>
                  <a:pt x="215" y="1779"/>
                </a:cubicBezTo>
                <a:cubicBezTo>
                  <a:pt x="153" y="1943"/>
                  <a:pt x="153" y="1943"/>
                  <a:pt x="153" y="1943"/>
                </a:cubicBezTo>
                <a:cubicBezTo>
                  <a:pt x="0" y="1943"/>
                  <a:pt x="0" y="1943"/>
                  <a:pt x="0" y="1943"/>
                </a:cubicBezTo>
                <a:cubicBezTo>
                  <a:pt x="297" y="1200"/>
                  <a:pt x="297" y="1200"/>
                  <a:pt x="297" y="1200"/>
                </a:cubicBezTo>
                <a:lnTo>
                  <a:pt x="468" y="1200"/>
                </a:lnTo>
                <a:close/>
                <a:moveTo>
                  <a:pt x="499" y="1656"/>
                </a:moveTo>
                <a:cubicBezTo>
                  <a:pt x="380" y="1343"/>
                  <a:pt x="380" y="1343"/>
                  <a:pt x="380" y="1343"/>
                </a:cubicBezTo>
                <a:cubicBezTo>
                  <a:pt x="378" y="1343"/>
                  <a:pt x="378" y="1343"/>
                  <a:pt x="378" y="1343"/>
                </a:cubicBezTo>
                <a:cubicBezTo>
                  <a:pt x="259" y="1656"/>
                  <a:pt x="259" y="1656"/>
                  <a:pt x="259" y="1656"/>
                </a:cubicBezTo>
                <a:lnTo>
                  <a:pt x="499" y="1656"/>
                </a:lnTo>
                <a:close/>
                <a:moveTo>
                  <a:pt x="2491" y="1225"/>
                </a:moveTo>
                <a:cubicBezTo>
                  <a:pt x="2370" y="1225"/>
                  <a:pt x="2370" y="1225"/>
                  <a:pt x="2370" y="1225"/>
                </a:cubicBezTo>
                <a:cubicBezTo>
                  <a:pt x="2370" y="1313"/>
                  <a:pt x="2370" y="1313"/>
                  <a:pt x="2370" y="1313"/>
                </a:cubicBezTo>
                <a:cubicBezTo>
                  <a:pt x="2370" y="1360"/>
                  <a:pt x="2352" y="1378"/>
                  <a:pt x="2305" y="1378"/>
                </a:cubicBezTo>
                <a:cubicBezTo>
                  <a:pt x="2254" y="1378"/>
                  <a:pt x="2254" y="1378"/>
                  <a:pt x="2254" y="1378"/>
                </a:cubicBezTo>
                <a:cubicBezTo>
                  <a:pt x="2254" y="1496"/>
                  <a:pt x="2254" y="1496"/>
                  <a:pt x="2254" y="1496"/>
                </a:cubicBezTo>
                <a:cubicBezTo>
                  <a:pt x="2351" y="1496"/>
                  <a:pt x="2351" y="1496"/>
                  <a:pt x="2351" y="1496"/>
                </a:cubicBezTo>
                <a:cubicBezTo>
                  <a:pt x="2351" y="1740"/>
                  <a:pt x="2351" y="1740"/>
                  <a:pt x="2351" y="1740"/>
                </a:cubicBezTo>
                <a:cubicBezTo>
                  <a:pt x="2351" y="1876"/>
                  <a:pt x="2417" y="1947"/>
                  <a:pt x="2545" y="1947"/>
                </a:cubicBezTo>
                <a:cubicBezTo>
                  <a:pt x="2570" y="1947"/>
                  <a:pt x="2602" y="1944"/>
                  <a:pt x="2619" y="1939"/>
                </a:cubicBezTo>
                <a:cubicBezTo>
                  <a:pt x="2619" y="1820"/>
                  <a:pt x="2619" y="1820"/>
                  <a:pt x="2619" y="1820"/>
                </a:cubicBezTo>
                <a:cubicBezTo>
                  <a:pt x="2608" y="1824"/>
                  <a:pt x="2588" y="1826"/>
                  <a:pt x="2572" y="1826"/>
                </a:cubicBezTo>
                <a:cubicBezTo>
                  <a:pt x="2520" y="1826"/>
                  <a:pt x="2491" y="1795"/>
                  <a:pt x="2491" y="1740"/>
                </a:cubicBezTo>
                <a:cubicBezTo>
                  <a:pt x="2491" y="1496"/>
                  <a:pt x="2491" y="1496"/>
                  <a:pt x="2491" y="1496"/>
                </a:cubicBezTo>
                <a:cubicBezTo>
                  <a:pt x="2628" y="1496"/>
                  <a:pt x="2628" y="1496"/>
                  <a:pt x="2628" y="1496"/>
                </a:cubicBezTo>
                <a:cubicBezTo>
                  <a:pt x="2628" y="1378"/>
                  <a:pt x="2628" y="1378"/>
                  <a:pt x="2628" y="1378"/>
                </a:cubicBezTo>
                <a:cubicBezTo>
                  <a:pt x="2491" y="1378"/>
                  <a:pt x="2491" y="1378"/>
                  <a:pt x="2491" y="1378"/>
                </a:cubicBezTo>
                <a:lnTo>
                  <a:pt x="2491" y="1225"/>
                </a:lnTo>
                <a:close/>
                <a:moveTo>
                  <a:pt x="3272" y="1657"/>
                </a:moveTo>
                <a:cubicBezTo>
                  <a:pt x="3272" y="1671"/>
                  <a:pt x="3269" y="1692"/>
                  <a:pt x="3267" y="1707"/>
                </a:cubicBezTo>
                <a:cubicBezTo>
                  <a:pt x="2844" y="1707"/>
                  <a:pt x="2844" y="1707"/>
                  <a:pt x="2844" y="1707"/>
                </a:cubicBezTo>
                <a:cubicBezTo>
                  <a:pt x="2855" y="1784"/>
                  <a:pt x="2920" y="1835"/>
                  <a:pt x="3003" y="1835"/>
                </a:cubicBezTo>
                <a:cubicBezTo>
                  <a:pt x="3065" y="1835"/>
                  <a:pt x="3119" y="1812"/>
                  <a:pt x="3154" y="1771"/>
                </a:cubicBezTo>
                <a:cubicBezTo>
                  <a:pt x="3240" y="1855"/>
                  <a:pt x="3240" y="1855"/>
                  <a:pt x="3240" y="1855"/>
                </a:cubicBezTo>
                <a:cubicBezTo>
                  <a:pt x="3188" y="1921"/>
                  <a:pt x="3099" y="1956"/>
                  <a:pt x="2996" y="1956"/>
                </a:cubicBezTo>
                <a:cubicBezTo>
                  <a:pt x="2823" y="1956"/>
                  <a:pt x="2701" y="1834"/>
                  <a:pt x="2701" y="1660"/>
                </a:cubicBezTo>
                <a:cubicBezTo>
                  <a:pt x="2701" y="1486"/>
                  <a:pt x="2819" y="1364"/>
                  <a:pt x="2987" y="1364"/>
                </a:cubicBezTo>
                <a:cubicBezTo>
                  <a:pt x="3155" y="1364"/>
                  <a:pt x="3272" y="1484"/>
                  <a:pt x="3272" y="1657"/>
                </a:cubicBezTo>
                <a:close/>
                <a:moveTo>
                  <a:pt x="3129" y="1603"/>
                </a:moveTo>
                <a:cubicBezTo>
                  <a:pt x="3120" y="1529"/>
                  <a:pt x="3063" y="1479"/>
                  <a:pt x="2986" y="1479"/>
                </a:cubicBezTo>
                <a:cubicBezTo>
                  <a:pt x="2909" y="1479"/>
                  <a:pt x="2852" y="1529"/>
                  <a:pt x="2844" y="1603"/>
                </a:cubicBezTo>
                <a:lnTo>
                  <a:pt x="3129" y="1603"/>
                </a:lnTo>
                <a:close/>
                <a:moveTo>
                  <a:pt x="3525" y="1472"/>
                </a:moveTo>
                <a:cubicBezTo>
                  <a:pt x="3523" y="1472"/>
                  <a:pt x="3523" y="1472"/>
                  <a:pt x="3523" y="1472"/>
                </a:cubicBezTo>
                <a:cubicBezTo>
                  <a:pt x="3523" y="1378"/>
                  <a:pt x="3523" y="1378"/>
                  <a:pt x="3523" y="1378"/>
                </a:cubicBezTo>
                <a:cubicBezTo>
                  <a:pt x="3389" y="1378"/>
                  <a:pt x="3389" y="1378"/>
                  <a:pt x="3389" y="1378"/>
                </a:cubicBezTo>
                <a:cubicBezTo>
                  <a:pt x="3389" y="1943"/>
                  <a:pt x="3389" y="1943"/>
                  <a:pt x="3389" y="1943"/>
                </a:cubicBezTo>
                <a:cubicBezTo>
                  <a:pt x="3531" y="1943"/>
                  <a:pt x="3531" y="1943"/>
                  <a:pt x="3531" y="1943"/>
                </a:cubicBezTo>
                <a:cubicBezTo>
                  <a:pt x="3531" y="1646"/>
                  <a:pt x="3531" y="1646"/>
                  <a:pt x="3531" y="1646"/>
                </a:cubicBezTo>
                <a:cubicBezTo>
                  <a:pt x="3531" y="1561"/>
                  <a:pt x="3578" y="1506"/>
                  <a:pt x="3650" y="1506"/>
                </a:cubicBezTo>
                <a:cubicBezTo>
                  <a:pt x="3673" y="1506"/>
                  <a:pt x="3703" y="1510"/>
                  <a:pt x="3719" y="1514"/>
                </a:cubicBezTo>
                <a:cubicBezTo>
                  <a:pt x="3719" y="1379"/>
                  <a:pt x="3719" y="1379"/>
                  <a:pt x="3719" y="1379"/>
                </a:cubicBezTo>
                <a:cubicBezTo>
                  <a:pt x="3710" y="1376"/>
                  <a:pt x="3686" y="1374"/>
                  <a:pt x="3669" y="1374"/>
                </a:cubicBezTo>
                <a:cubicBezTo>
                  <a:pt x="3603" y="1374"/>
                  <a:pt x="3553" y="1408"/>
                  <a:pt x="3525" y="1472"/>
                </a:cubicBezTo>
                <a:close/>
                <a:moveTo>
                  <a:pt x="4987" y="1832"/>
                </a:moveTo>
                <a:cubicBezTo>
                  <a:pt x="4998" y="1832"/>
                  <a:pt x="4998" y="1832"/>
                  <a:pt x="4998" y="1832"/>
                </a:cubicBezTo>
                <a:cubicBezTo>
                  <a:pt x="4998" y="1943"/>
                  <a:pt x="4998" y="1943"/>
                  <a:pt x="4998" y="1943"/>
                </a:cubicBezTo>
                <a:cubicBezTo>
                  <a:pt x="4931" y="1943"/>
                  <a:pt x="4931" y="1943"/>
                  <a:pt x="4931" y="1943"/>
                </a:cubicBezTo>
                <a:cubicBezTo>
                  <a:pt x="4878" y="1943"/>
                  <a:pt x="4841" y="1917"/>
                  <a:pt x="4830" y="1876"/>
                </a:cubicBezTo>
                <a:cubicBezTo>
                  <a:pt x="4827" y="1876"/>
                  <a:pt x="4827" y="1876"/>
                  <a:pt x="4827" y="1876"/>
                </a:cubicBezTo>
                <a:cubicBezTo>
                  <a:pt x="4792" y="1928"/>
                  <a:pt x="4734" y="1956"/>
                  <a:pt x="4663" y="1956"/>
                </a:cubicBezTo>
                <a:cubicBezTo>
                  <a:pt x="4544" y="1956"/>
                  <a:pt x="4463" y="1885"/>
                  <a:pt x="4463" y="1782"/>
                </a:cubicBezTo>
                <a:cubicBezTo>
                  <a:pt x="4463" y="1673"/>
                  <a:pt x="4553" y="1608"/>
                  <a:pt x="4704" y="1607"/>
                </a:cubicBezTo>
                <a:cubicBezTo>
                  <a:pt x="4814" y="1606"/>
                  <a:pt x="4814" y="1606"/>
                  <a:pt x="4814" y="1606"/>
                </a:cubicBezTo>
                <a:cubicBezTo>
                  <a:pt x="4814" y="1587"/>
                  <a:pt x="4814" y="1587"/>
                  <a:pt x="4814" y="1587"/>
                </a:cubicBezTo>
                <a:cubicBezTo>
                  <a:pt x="4814" y="1521"/>
                  <a:pt x="4771" y="1487"/>
                  <a:pt x="4695" y="1487"/>
                </a:cubicBezTo>
                <a:cubicBezTo>
                  <a:pt x="4645" y="1487"/>
                  <a:pt x="4600" y="1506"/>
                  <a:pt x="4569" y="1542"/>
                </a:cubicBezTo>
                <a:cubicBezTo>
                  <a:pt x="4484" y="1458"/>
                  <a:pt x="4484" y="1458"/>
                  <a:pt x="4484" y="1458"/>
                </a:cubicBezTo>
                <a:cubicBezTo>
                  <a:pt x="4533" y="1398"/>
                  <a:pt x="4612" y="1364"/>
                  <a:pt x="4709" y="1364"/>
                </a:cubicBezTo>
                <a:cubicBezTo>
                  <a:pt x="4859" y="1364"/>
                  <a:pt x="4955" y="1447"/>
                  <a:pt x="4955" y="1578"/>
                </a:cubicBezTo>
                <a:cubicBezTo>
                  <a:pt x="4955" y="1802"/>
                  <a:pt x="4955" y="1802"/>
                  <a:pt x="4955" y="1802"/>
                </a:cubicBezTo>
                <a:cubicBezTo>
                  <a:pt x="4955" y="1823"/>
                  <a:pt x="4965" y="1832"/>
                  <a:pt x="4987" y="1832"/>
                </a:cubicBezTo>
                <a:close/>
                <a:moveTo>
                  <a:pt x="4814" y="1700"/>
                </a:moveTo>
                <a:cubicBezTo>
                  <a:pt x="4720" y="1702"/>
                  <a:pt x="4720" y="1702"/>
                  <a:pt x="4720" y="1702"/>
                </a:cubicBezTo>
                <a:cubicBezTo>
                  <a:pt x="4646" y="1703"/>
                  <a:pt x="4606" y="1729"/>
                  <a:pt x="4606" y="1778"/>
                </a:cubicBezTo>
                <a:cubicBezTo>
                  <a:pt x="4606" y="1822"/>
                  <a:pt x="4640" y="1852"/>
                  <a:pt x="4688" y="1852"/>
                </a:cubicBezTo>
                <a:cubicBezTo>
                  <a:pt x="4762" y="1852"/>
                  <a:pt x="4814" y="1803"/>
                  <a:pt x="4814" y="1732"/>
                </a:cubicBezTo>
                <a:lnTo>
                  <a:pt x="4814" y="1700"/>
                </a:lnTo>
                <a:close/>
                <a:moveTo>
                  <a:pt x="5727" y="1364"/>
                </a:moveTo>
                <a:cubicBezTo>
                  <a:pt x="5647" y="1364"/>
                  <a:pt x="5584" y="1399"/>
                  <a:pt x="5549" y="1460"/>
                </a:cubicBezTo>
                <a:cubicBezTo>
                  <a:pt x="5515" y="1396"/>
                  <a:pt x="5460" y="1364"/>
                  <a:pt x="5387" y="1364"/>
                </a:cubicBezTo>
                <a:cubicBezTo>
                  <a:pt x="5322" y="1364"/>
                  <a:pt x="5272" y="1396"/>
                  <a:pt x="5243" y="1455"/>
                </a:cubicBezTo>
                <a:cubicBezTo>
                  <a:pt x="5241" y="1455"/>
                  <a:pt x="5241" y="1455"/>
                  <a:pt x="5241" y="1455"/>
                </a:cubicBezTo>
                <a:cubicBezTo>
                  <a:pt x="5241" y="1378"/>
                  <a:pt x="5241" y="1378"/>
                  <a:pt x="5241" y="1378"/>
                </a:cubicBezTo>
                <a:cubicBezTo>
                  <a:pt x="5108" y="1378"/>
                  <a:pt x="5108" y="1378"/>
                  <a:pt x="5108" y="1378"/>
                </a:cubicBezTo>
                <a:cubicBezTo>
                  <a:pt x="5108" y="1943"/>
                  <a:pt x="5108" y="1943"/>
                  <a:pt x="5108" y="1943"/>
                </a:cubicBezTo>
                <a:cubicBezTo>
                  <a:pt x="5250" y="1943"/>
                  <a:pt x="5250" y="1943"/>
                  <a:pt x="5250" y="1943"/>
                </a:cubicBezTo>
                <a:cubicBezTo>
                  <a:pt x="5250" y="1630"/>
                  <a:pt x="5250" y="1630"/>
                  <a:pt x="5250" y="1630"/>
                </a:cubicBezTo>
                <a:cubicBezTo>
                  <a:pt x="5250" y="1538"/>
                  <a:pt x="5287" y="1488"/>
                  <a:pt x="5352" y="1488"/>
                </a:cubicBezTo>
                <a:cubicBezTo>
                  <a:pt x="5419" y="1488"/>
                  <a:pt x="5450" y="1531"/>
                  <a:pt x="5450" y="1625"/>
                </a:cubicBezTo>
                <a:cubicBezTo>
                  <a:pt x="5450" y="1943"/>
                  <a:pt x="5450" y="1943"/>
                  <a:pt x="5450" y="1943"/>
                </a:cubicBezTo>
                <a:cubicBezTo>
                  <a:pt x="5592" y="1943"/>
                  <a:pt x="5592" y="1943"/>
                  <a:pt x="5592" y="1943"/>
                </a:cubicBezTo>
                <a:cubicBezTo>
                  <a:pt x="5592" y="1630"/>
                  <a:pt x="5592" y="1630"/>
                  <a:pt x="5592" y="1630"/>
                </a:cubicBezTo>
                <a:cubicBezTo>
                  <a:pt x="5592" y="1537"/>
                  <a:pt x="5627" y="1488"/>
                  <a:pt x="5693" y="1488"/>
                </a:cubicBezTo>
                <a:cubicBezTo>
                  <a:pt x="5760" y="1488"/>
                  <a:pt x="5792" y="1532"/>
                  <a:pt x="5792" y="1625"/>
                </a:cubicBezTo>
                <a:cubicBezTo>
                  <a:pt x="5792" y="1943"/>
                  <a:pt x="5792" y="1943"/>
                  <a:pt x="5792" y="1943"/>
                </a:cubicBezTo>
                <a:cubicBezTo>
                  <a:pt x="5933" y="1943"/>
                  <a:pt x="5933" y="1943"/>
                  <a:pt x="5933" y="1943"/>
                </a:cubicBezTo>
                <a:cubicBezTo>
                  <a:pt x="5933" y="1601"/>
                  <a:pt x="5933" y="1601"/>
                  <a:pt x="5933" y="1601"/>
                </a:cubicBezTo>
                <a:cubicBezTo>
                  <a:pt x="5933" y="1442"/>
                  <a:pt x="5866" y="1364"/>
                  <a:pt x="5727" y="1364"/>
                </a:cubicBezTo>
                <a:close/>
                <a:moveTo>
                  <a:pt x="4213" y="1114"/>
                </a:moveTo>
                <a:cubicBezTo>
                  <a:pt x="4355" y="1114"/>
                  <a:pt x="4355" y="1114"/>
                  <a:pt x="4355" y="1114"/>
                </a:cubicBezTo>
                <a:cubicBezTo>
                  <a:pt x="4355" y="1943"/>
                  <a:pt x="4355" y="1943"/>
                  <a:pt x="4355" y="1943"/>
                </a:cubicBezTo>
                <a:cubicBezTo>
                  <a:pt x="4221" y="1943"/>
                  <a:pt x="4221" y="1943"/>
                  <a:pt x="4221" y="1943"/>
                </a:cubicBezTo>
                <a:cubicBezTo>
                  <a:pt x="4221" y="1855"/>
                  <a:pt x="4221" y="1855"/>
                  <a:pt x="4221" y="1855"/>
                </a:cubicBezTo>
                <a:cubicBezTo>
                  <a:pt x="4219" y="1855"/>
                  <a:pt x="4219" y="1855"/>
                  <a:pt x="4219" y="1855"/>
                </a:cubicBezTo>
                <a:cubicBezTo>
                  <a:pt x="4182" y="1919"/>
                  <a:pt x="4113" y="1956"/>
                  <a:pt x="4035" y="1956"/>
                </a:cubicBezTo>
                <a:cubicBezTo>
                  <a:pt x="3871" y="1956"/>
                  <a:pt x="3756" y="1834"/>
                  <a:pt x="3756" y="1663"/>
                </a:cubicBezTo>
                <a:cubicBezTo>
                  <a:pt x="3756" y="1488"/>
                  <a:pt x="3871" y="1364"/>
                  <a:pt x="4035" y="1364"/>
                </a:cubicBezTo>
                <a:cubicBezTo>
                  <a:pt x="4110" y="1364"/>
                  <a:pt x="4172" y="1398"/>
                  <a:pt x="4211" y="1458"/>
                </a:cubicBezTo>
                <a:cubicBezTo>
                  <a:pt x="4213" y="1458"/>
                  <a:pt x="4213" y="1458"/>
                  <a:pt x="4213" y="1458"/>
                </a:cubicBezTo>
                <a:lnTo>
                  <a:pt x="4213" y="1114"/>
                </a:lnTo>
                <a:close/>
                <a:moveTo>
                  <a:pt x="4213" y="1660"/>
                </a:moveTo>
                <a:cubicBezTo>
                  <a:pt x="4213" y="1559"/>
                  <a:pt x="4150" y="1491"/>
                  <a:pt x="4058" y="1491"/>
                </a:cubicBezTo>
                <a:cubicBezTo>
                  <a:pt x="3964" y="1491"/>
                  <a:pt x="3901" y="1560"/>
                  <a:pt x="3901" y="1660"/>
                </a:cubicBezTo>
                <a:cubicBezTo>
                  <a:pt x="3901" y="1761"/>
                  <a:pt x="3964" y="1830"/>
                  <a:pt x="4058" y="1830"/>
                </a:cubicBezTo>
                <a:cubicBezTo>
                  <a:pt x="4150" y="1830"/>
                  <a:pt x="4213" y="1762"/>
                  <a:pt x="4213" y="1660"/>
                </a:cubicBezTo>
                <a:close/>
                <a:moveTo>
                  <a:pt x="3134" y="475"/>
                </a:moveTo>
                <a:cubicBezTo>
                  <a:pt x="3134" y="300"/>
                  <a:pt x="3252" y="179"/>
                  <a:pt x="3420" y="179"/>
                </a:cubicBezTo>
                <a:cubicBezTo>
                  <a:pt x="3588" y="179"/>
                  <a:pt x="3705" y="299"/>
                  <a:pt x="3705" y="471"/>
                </a:cubicBezTo>
                <a:cubicBezTo>
                  <a:pt x="3705" y="485"/>
                  <a:pt x="3702" y="507"/>
                  <a:pt x="3700" y="521"/>
                </a:cubicBezTo>
                <a:cubicBezTo>
                  <a:pt x="3277" y="521"/>
                  <a:pt x="3277" y="521"/>
                  <a:pt x="3277" y="521"/>
                </a:cubicBezTo>
                <a:cubicBezTo>
                  <a:pt x="3288" y="598"/>
                  <a:pt x="3353" y="649"/>
                  <a:pt x="3436" y="649"/>
                </a:cubicBezTo>
                <a:cubicBezTo>
                  <a:pt x="3498" y="649"/>
                  <a:pt x="3551" y="627"/>
                  <a:pt x="3587" y="585"/>
                </a:cubicBezTo>
                <a:cubicBezTo>
                  <a:pt x="3673" y="669"/>
                  <a:pt x="3673" y="669"/>
                  <a:pt x="3673" y="669"/>
                </a:cubicBezTo>
                <a:cubicBezTo>
                  <a:pt x="3621" y="735"/>
                  <a:pt x="3532" y="771"/>
                  <a:pt x="3429" y="771"/>
                </a:cubicBezTo>
                <a:cubicBezTo>
                  <a:pt x="3256" y="771"/>
                  <a:pt x="3134" y="648"/>
                  <a:pt x="3134" y="475"/>
                </a:cubicBezTo>
                <a:close/>
                <a:moveTo>
                  <a:pt x="3277" y="418"/>
                </a:moveTo>
                <a:cubicBezTo>
                  <a:pt x="3562" y="418"/>
                  <a:pt x="3562" y="418"/>
                  <a:pt x="3562" y="418"/>
                </a:cubicBezTo>
                <a:cubicBezTo>
                  <a:pt x="3553" y="343"/>
                  <a:pt x="3495" y="293"/>
                  <a:pt x="3419" y="293"/>
                </a:cubicBezTo>
                <a:cubicBezTo>
                  <a:pt x="3342" y="293"/>
                  <a:pt x="3285" y="343"/>
                  <a:pt x="3277" y="418"/>
                </a:cubicBezTo>
                <a:close/>
                <a:moveTo>
                  <a:pt x="3964" y="446"/>
                </a:moveTo>
                <a:cubicBezTo>
                  <a:pt x="3964" y="352"/>
                  <a:pt x="4003" y="302"/>
                  <a:pt x="4075" y="302"/>
                </a:cubicBezTo>
                <a:cubicBezTo>
                  <a:pt x="4147" y="302"/>
                  <a:pt x="4181" y="347"/>
                  <a:pt x="4181" y="443"/>
                </a:cubicBezTo>
                <a:cubicBezTo>
                  <a:pt x="4181" y="757"/>
                  <a:pt x="4181" y="757"/>
                  <a:pt x="4181" y="757"/>
                </a:cubicBezTo>
                <a:cubicBezTo>
                  <a:pt x="4323" y="757"/>
                  <a:pt x="4323" y="757"/>
                  <a:pt x="4323" y="757"/>
                </a:cubicBezTo>
                <a:cubicBezTo>
                  <a:pt x="4323" y="415"/>
                  <a:pt x="4323" y="415"/>
                  <a:pt x="4323" y="415"/>
                </a:cubicBezTo>
                <a:cubicBezTo>
                  <a:pt x="4323" y="260"/>
                  <a:pt x="4249" y="179"/>
                  <a:pt x="4108" y="179"/>
                </a:cubicBezTo>
                <a:cubicBezTo>
                  <a:pt x="4041" y="179"/>
                  <a:pt x="3984" y="213"/>
                  <a:pt x="3958" y="269"/>
                </a:cubicBezTo>
                <a:cubicBezTo>
                  <a:pt x="3956" y="269"/>
                  <a:pt x="3956" y="269"/>
                  <a:pt x="3956" y="269"/>
                </a:cubicBezTo>
                <a:cubicBezTo>
                  <a:pt x="3956" y="192"/>
                  <a:pt x="3956" y="192"/>
                  <a:pt x="3956" y="192"/>
                </a:cubicBezTo>
                <a:cubicBezTo>
                  <a:pt x="3822" y="192"/>
                  <a:pt x="3822" y="192"/>
                  <a:pt x="3822" y="192"/>
                </a:cubicBezTo>
                <a:cubicBezTo>
                  <a:pt x="3822" y="757"/>
                  <a:pt x="3822" y="757"/>
                  <a:pt x="3822" y="757"/>
                </a:cubicBezTo>
                <a:cubicBezTo>
                  <a:pt x="3964" y="757"/>
                  <a:pt x="3964" y="757"/>
                  <a:pt x="3964" y="757"/>
                </a:cubicBezTo>
                <a:lnTo>
                  <a:pt x="3964" y="446"/>
                </a:lnTo>
                <a:close/>
                <a:moveTo>
                  <a:pt x="2370" y="757"/>
                </a:moveTo>
                <a:cubicBezTo>
                  <a:pt x="2370" y="415"/>
                  <a:pt x="2370" y="415"/>
                  <a:pt x="2370" y="415"/>
                </a:cubicBezTo>
                <a:cubicBezTo>
                  <a:pt x="2370" y="256"/>
                  <a:pt x="2303" y="179"/>
                  <a:pt x="2164" y="179"/>
                </a:cubicBezTo>
                <a:cubicBezTo>
                  <a:pt x="2084" y="179"/>
                  <a:pt x="2021" y="213"/>
                  <a:pt x="1986" y="275"/>
                </a:cubicBezTo>
                <a:cubicBezTo>
                  <a:pt x="1952" y="211"/>
                  <a:pt x="1897" y="179"/>
                  <a:pt x="1824" y="179"/>
                </a:cubicBezTo>
                <a:cubicBezTo>
                  <a:pt x="1759" y="179"/>
                  <a:pt x="1709" y="211"/>
                  <a:pt x="1680" y="269"/>
                </a:cubicBezTo>
                <a:cubicBezTo>
                  <a:pt x="1678" y="269"/>
                  <a:pt x="1678" y="269"/>
                  <a:pt x="1678" y="269"/>
                </a:cubicBezTo>
                <a:cubicBezTo>
                  <a:pt x="1678" y="192"/>
                  <a:pt x="1678" y="192"/>
                  <a:pt x="1678" y="192"/>
                </a:cubicBezTo>
                <a:cubicBezTo>
                  <a:pt x="1545" y="192"/>
                  <a:pt x="1545" y="192"/>
                  <a:pt x="1545" y="192"/>
                </a:cubicBezTo>
                <a:cubicBezTo>
                  <a:pt x="1545" y="757"/>
                  <a:pt x="1545" y="757"/>
                  <a:pt x="1545" y="757"/>
                </a:cubicBezTo>
                <a:cubicBezTo>
                  <a:pt x="1687" y="757"/>
                  <a:pt x="1687" y="757"/>
                  <a:pt x="1687" y="757"/>
                </a:cubicBezTo>
                <a:cubicBezTo>
                  <a:pt x="1687" y="444"/>
                  <a:pt x="1687" y="444"/>
                  <a:pt x="1687" y="444"/>
                </a:cubicBezTo>
                <a:cubicBezTo>
                  <a:pt x="1687" y="352"/>
                  <a:pt x="1724" y="302"/>
                  <a:pt x="1789" y="302"/>
                </a:cubicBezTo>
                <a:cubicBezTo>
                  <a:pt x="1856" y="302"/>
                  <a:pt x="1887" y="346"/>
                  <a:pt x="1887" y="439"/>
                </a:cubicBezTo>
                <a:cubicBezTo>
                  <a:pt x="1887" y="757"/>
                  <a:pt x="1887" y="757"/>
                  <a:pt x="1887" y="757"/>
                </a:cubicBezTo>
                <a:cubicBezTo>
                  <a:pt x="2029" y="757"/>
                  <a:pt x="2029" y="757"/>
                  <a:pt x="2029" y="757"/>
                </a:cubicBezTo>
                <a:cubicBezTo>
                  <a:pt x="2029" y="444"/>
                  <a:pt x="2029" y="444"/>
                  <a:pt x="2029" y="444"/>
                </a:cubicBezTo>
                <a:cubicBezTo>
                  <a:pt x="2029" y="351"/>
                  <a:pt x="2064" y="302"/>
                  <a:pt x="2130" y="302"/>
                </a:cubicBezTo>
                <a:cubicBezTo>
                  <a:pt x="2197" y="302"/>
                  <a:pt x="2229" y="347"/>
                  <a:pt x="2229" y="439"/>
                </a:cubicBezTo>
                <a:cubicBezTo>
                  <a:pt x="2229" y="757"/>
                  <a:pt x="2229" y="757"/>
                  <a:pt x="2229" y="757"/>
                </a:cubicBezTo>
                <a:lnTo>
                  <a:pt x="2370" y="757"/>
                </a:lnTo>
                <a:close/>
                <a:moveTo>
                  <a:pt x="858" y="475"/>
                </a:moveTo>
                <a:cubicBezTo>
                  <a:pt x="858" y="300"/>
                  <a:pt x="975" y="179"/>
                  <a:pt x="1143" y="179"/>
                </a:cubicBezTo>
                <a:cubicBezTo>
                  <a:pt x="1311" y="179"/>
                  <a:pt x="1428" y="299"/>
                  <a:pt x="1428" y="471"/>
                </a:cubicBezTo>
                <a:cubicBezTo>
                  <a:pt x="1428" y="485"/>
                  <a:pt x="1426" y="507"/>
                  <a:pt x="1423" y="521"/>
                </a:cubicBezTo>
                <a:cubicBezTo>
                  <a:pt x="1001" y="521"/>
                  <a:pt x="1001" y="521"/>
                  <a:pt x="1001" y="521"/>
                </a:cubicBezTo>
                <a:cubicBezTo>
                  <a:pt x="1011" y="598"/>
                  <a:pt x="1076" y="649"/>
                  <a:pt x="1159" y="649"/>
                </a:cubicBezTo>
                <a:cubicBezTo>
                  <a:pt x="1221" y="649"/>
                  <a:pt x="1275" y="627"/>
                  <a:pt x="1310" y="585"/>
                </a:cubicBezTo>
                <a:cubicBezTo>
                  <a:pt x="1396" y="669"/>
                  <a:pt x="1396" y="669"/>
                  <a:pt x="1396" y="669"/>
                </a:cubicBezTo>
                <a:cubicBezTo>
                  <a:pt x="1344" y="735"/>
                  <a:pt x="1255" y="771"/>
                  <a:pt x="1152" y="771"/>
                </a:cubicBezTo>
                <a:cubicBezTo>
                  <a:pt x="979" y="771"/>
                  <a:pt x="858" y="648"/>
                  <a:pt x="858" y="475"/>
                </a:cubicBezTo>
                <a:close/>
                <a:moveTo>
                  <a:pt x="1001" y="418"/>
                </a:moveTo>
                <a:cubicBezTo>
                  <a:pt x="1285" y="418"/>
                  <a:pt x="1285" y="418"/>
                  <a:pt x="1285" y="418"/>
                </a:cubicBezTo>
                <a:cubicBezTo>
                  <a:pt x="1276" y="343"/>
                  <a:pt x="1219" y="293"/>
                  <a:pt x="1142" y="293"/>
                </a:cubicBezTo>
                <a:cubicBezTo>
                  <a:pt x="1066" y="293"/>
                  <a:pt x="1009" y="343"/>
                  <a:pt x="1001" y="418"/>
                </a:cubicBezTo>
                <a:close/>
                <a:moveTo>
                  <a:pt x="4504" y="555"/>
                </a:moveTo>
                <a:cubicBezTo>
                  <a:pt x="4504" y="691"/>
                  <a:pt x="4570" y="761"/>
                  <a:pt x="4698" y="761"/>
                </a:cubicBezTo>
                <a:cubicBezTo>
                  <a:pt x="4723" y="761"/>
                  <a:pt x="4755" y="758"/>
                  <a:pt x="4773" y="753"/>
                </a:cubicBezTo>
                <a:cubicBezTo>
                  <a:pt x="4773" y="635"/>
                  <a:pt x="4773" y="635"/>
                  <a:pt x="4773" y="635"/>
                </a:cubicBezTo>
                <a:cubicBezTo>
                  <a:pt x="4761" y="638"/>
                  <a:pt x="4742" y="640"/>
                  <a:pt x="4726" y="640"/>
                </a:cubicBezTo>
                <a:cubicBezTo>
                  <a:pt x="4673" y="640"/>
                  <a:pt x="4645" y="609"/>
                  <a:pt x="4645" y="555"/>
                </a:cubicBezTo>
                <a:cubicBezTo>
                  <a:pt x="4645" y="310"/>
                  <a:pt x="4645" y="310"/>
                  <a:pt x="4645" y="310"/>
                </a:cubicBezTo>
                <a:cubicBezTo>
                  <a:pt x="4782" y="310"/>
                  <a:pt x="4782" y="310"/>
                  <a:pt x="4782" y="310"/>
                </a:cubicBezTo>
                <a:cubicBezTo>
                  <a:pt x="4782" y="192"/>
                  <a:pt x="4782" y="192"/>
                  <a:pt x="4782" y="192"/>
                </a:cubicBezTo>
                <a:cubicBezTo>
                  <a:pt x="4645" y="192"/>
                  <a:pt x="4645" y="192"/>
                  <a:pt x="4645" y="192"/>
                </a:cubicBezTo>
                <a:cubicBezTo>
                  <a:pt x="4645" y="39"/>
                  <a:pt x="4645" y="39"/>
                  <a:pt x="4645" y="39"/>
                </a:cubicBezTo>
                <a:cubicBezTo>
                  <a:pt x="4524" y="39"/>
                  <a:pt x="4524" y="39"/>
                  <a:pt x="4524" y="39"/>
                </a:cubicBezTo>
                <a:cubicBezTo>
                  <a:pt x="4524" y="127"/>
                  <a:pt x="4524" y="127"/>
                  <a:pt x="4524" y="127"/>
                </a:cubicBezTo>
                <a:cubicBezTo>
                  <a:pt x="4524" y="174"/>
                  <a:pt x="4505" y="192"/>
                  <a:pt x="4458" y="192"/>
                </a:cubicBezTo>
                <a:cubicBezTo>
                  <a:pt x="4407" y="192"/>
                  <a:pt x="4407" y="192"/>
                  <a:pt x="4407" y="192"/>
                </a:cubicBezTo>
                <a:cubicBezTo>
                  <a:pt x="4407" y="310"/>
                  <a:pt x="4407" y="310"/>
                  <a:pt x="4407" y="310"/>
                </a:cubicBezTo>
                <a:cubicBezTo>
                  <a:pt x="4504" y="310"/>
                  <a:pt x="4504" y="310"/>
                  <a:pt x="4504" y="310"/>
                </a:cubicBezTo>
                <a:lnTo>
                  <a:pt x="4504" y="555"/>
                </a:lnTo>
                <a:close/>
                <a:moveTo>
                  <a:pt x="403" y="771"/>
                </a:moveTo>
                <a:cubicBezTo>
                  <a:pt x="615" y="771"/>
                  <a:pt x="762" y="637"/>
                  <a:pt x="762" y="447"/>
                </a:cubicBezTo>
                <a:cubicBezTo>
                  <a:pt x="762" y="332"/>
                  <a:pt x="762" y="332"/>
                  <a:pt x="762" y="332"/>
                </a:cubicBezTo>
                <a:cubicBezTo>
                  <a:pt x="432" y="332"/>
                  <a:pt x="432" y="332"/>
                  <a:pt x="432" y="332"/>
                </a:cubicBezTo>
                <a:cubicBezTo>
                  <a:pt x="432" y="456"/>
                  <a:pt x="432" y="456"/>
                  <a:pt x="432" y="456"/>
                </a:cubicBezTo>
                <a:cubicBezTo>
                  <a:pt x="611" y="456"/>
                  <a:pt x="611" y="456"/>
                  <a:pt x="611" y="456"/>
                </a:cubicBezTo>
                <a:cubicBezTo>
                  <a:pt x="611" y="476"/>
                  <a:pt x="611" y="476"/>
                  <a:pt x="611" y="476"/>
                </a:cubicBezTo>
                <a:cubicBezTo>
                  <a:pt x="611" y="575"/>
                  <a:pt x="528" y="644"/>
                  <a:pt x="408" y="644"/>
                </a:cubicBezTo>
                <a:cubicBezTo>
                  <a:pt x="276" y="644"/>
                  <a:pt x="185" y="537"/>
                  <a:pt x="185" y="384"/>
                </a:cubicBezTo>
                <a:cubicBezTo>
                  <a:pt x="185" y="235"/>
                  <a:pt x="279" y="130"/>
                  <a:pt x="413" y="130"/>
                </a:cubicBezTo>
                <a:cubicBezTo>
                  <a:pt x="485" y="130"/>
                  <a:pt x="546" y="157"/>
                  <a:pt x="588" y="204"/>
                </a:cubicBezTo>
                <a:cubicBezTo>
                  <a:pt x="686" y="110"/>
                  <a:pt x="686" y="110"/>
                  <a:pt x="686" y="110"/>
                </a:cubicBezTo>
                <a:cubicBezTo>
                  <a:pt x="619" y="37"/>
                  <a:pt x="524" y="0"/>
                  <a:pt x="411" y="0"/>
                </a:cubicBezTo>
                <a:cubicBezTo>
                  <a:pt x="188" y="0"/>
                  <a:pt x="31" y="159"/>
                  <a:pt x="31" y="384"/>
                </a:cubicBezTo>
                <a:cubicBezTo>
                  <a:pt x="31" y="611"/>
                  <a:pt x="185" y="771"/>
                  <a:pt x="403" y="771"/>
                </a:cubicBezTo>
                <a:close/>
                <a:moveTo>
                  <a:pt x="2482" y="475"/>
                </a:moveTo>
                <a:cubicBezTo>
                  <a:pt x="2482" y="300"/>
                  <a:pt x="2600" y="179"/>
                  <a:pt x="2768" y="179"/>
                </a:cubicBezTo>
                <a:cubicBezTo>
                  <a:pt x="2936" y="179"/>
                  <a:pt x="3052" y="299"/>
                  <a:pt x="3052" y="471"/>
                </a:cubicBezTo>
                <a:cubicBezTo>
                  <a:pt x="3052" y="485"/>
                  <a:pt x="3050" y="507"/>
                  <a:pt x="3048" y="521"/>
                </a:cubicBezTo>
                <a:cubicBezTo>
                  <a:pt x="2625" y="521"/>
                  <a:pt x="2625" y="521"/>
                  <a:pt x="2625" y="521"/>
                </a:cubicBezTo>
                <a:cubicBezTo>
                  <a:pt x="2635" y="598"/>
                  <a:pt x="2700" y="649"/>
                  <a:pt x="2784" y="649"/>
                </a:cubicBezTo>
                <a:cubicBezTo>
                  <a:pt x="2845" y="649"/>
                  <a:pt x="2899" y="627"/>
                  <a:pt x="2935" y="585"/>
                </a:cubicBezTo>
                <a:cubicBezTo>
                  <a:pt x="3020" y="669"/>
                  <a:pt x="3020" y="669"/>
                  <a:pt x="3020" y="669"/>
                </a:cubicBezTo>
                <a:cubicBezTo>
                  <a:pt x="2969" y="735"/>
                  <a:pt x="2880" y="771"/>
                  <a:pt x="2777" y="771"/>
                </a:cubicBezTo>
                <a:cubicBezTo>
                  <a:pt x="2603" y="771"/>
                  <a:pt x="2482" y="648"/>
                  <a:pt x="2482" y="475"/>
                </a:cubicBezTo>
                <a:close/>
                <a:moveTo>
                  <a:pt x="2625" y="418"/>
                </a:moveTo>
                <a:cubicBezTo>
                  <a:pt x="2909" y="418"/>
                  <a:pt x="2909" y="418"/>
                  <a:pt x="2909" y="418"/>
                </a:cubicBezTo>
                <a:cubicBezTo>
                  <a:pt x="2900" y="343"/>
                  <a:pt x="2843" y="293"/>
                  <a:pt x="2767" y="293"/>
                </a:cubicBezTo>
                <a:cubicBezTo>
                  <a:pt x="2690" y="293"/>
                  <a:pt x="2633" y="343"/>
                  <a:pt x="2625" y="418"/>
                </a:cubicBezTo>
                <a:close/>
                <a:moveTo>
                  <a:pt x="4851" y="475"/>
                </a:moveTo>
                <a:cubicBezTo>
                  <a:pt x="4851" y="300"/>
                  <a:pt x="4969" y="179"/>
                  <a:pt x="5137" y="179"/>
                </a:cubicBezTo>
                <a:cubicBezTo>
                  <a:pt x="5305" y="179"/>
                  <a:pt x="5422" y="299"/>
                  <a:pt x="5422" y="471"/>
                </a:cubicBezTo>
                <a:cubicBezTo>
                  <a:pt x="5422" y="485"/>
                  <a:pt x="5419" y="507"/>
                  <a:pt x="5417" y="521"/>
                </a:cubicBezTo>
                <a:cubicBezTo>
                  <a:pt x="4994" y="521"/>
                  <a:pt x="4994" y="521"/>
                  <a:pt x="4994" y="521"/>
                </a:cubicBezTo>
                <a:cubicBezTo>
                  <a:pt x="5004" y="598"/>
                  <a:pt x="5070" y="649"/>
                  <a:pt x="5153" y="649"/>
                </a:cubicBezTo>
                <a:cubicBezTo>
                  <a:pt x="5215" y="649"/>
                  <a:pt x="5268" y="627"/>
                  <a:pt x="5304" y="585"/>
                </a:cubicBezTo>
                <a:cubicBezTo>
                  <a:pt x="5390" y="669"/>
                  <a:pt x="5390" y="669"/>
                  <a:pt x="5390" y="669"/>
                </a:cubicBezTo>
                <a:cubicBezTo>
                  <a:pt x="5338" y="735"/>
                  <a:pt x="5249" y="771"/>
                  <a:pt x="5146" y="771"/>
                </a:cubicBezTo>
                <a:cubicBezTo>
                  <a:pt x="4972" y="771"/>
                  <a:pt x="4851" y="648"/>
                  <a:pt x="4851" y="475"/>
                </a:cubicBezTo>
                <a:close/>
                <a:moveTo>
                  <a:pt x="4994" y="418"/>
                </a:moveTo>
                <a:cubicBezTo>
                  <a:pt x="5279" y="418"/>
                  <a:pt x="5279" y="418"/>
                  <a:pt x="5279" y="418"/>
                </a:cubicBezTo>
                <a:cubicBezTo>
                  <a:pt x="5270" y="343"/>
                  <a:pt x="5212" y="293"/>
                  <a:pt x="5136" y="293"/>
                </a:cubicBezTo>
                <a:cubicBezTo>
                  <a:pt x="5059" y="293"/>
                  <a:pt x="5002" y="343"/>
                  <a:pt x="4994" y="418"/>
                </a:cubicBezTo>
                <a:close/>
              </a:path>
            </a:pathLst>
          </a:custGeom>
          <a:solidFill>
            <a:srgbClr val="FFFFFF"/>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Clr>
                <a:schemeClr val="accent1"/>
              </a:buClr>
              <a:buSzPct val="65000"/>
              <a:buFontTx/>
              <a:buNone/>
              <a:defRPr sz="330">
                <a:latin typeface="Arial" panose="020B0604020202020204" pitchFamily="34" charset="0"/>
              </a:defRPr>
            </a:lvl1pPr>
          </a:lstStyle>
          <a:p>
            <a:r>
              <a:rPr lang="nl-NL"/>
              <a:t> </a:t>
            </a:r>
          </a:p>
        </p:txBody>
      </p:sp>
      <p:sp>
        <p:nvSpPr>
          <p:cNvPr id="19" name="04_Subtitle 6 [PHJU]">
            <a:extLst>
              <a:ext uri="{FF2B5EF4-FFF2-40B4-BE49-F238E27FC236}">
                <a16:creationId xmlns:a16="http://schemas.microsoft.com/office/drawing/2014/main" id="{6DA83DC9-2AA2-09EF-846F-FEA9F192E61A}"/>
              </a:ext>
            </a:extLst>
          </p:cNvPr>
          <p:cNvSpPr>
            <a:spLocks noGrp="1" noSelect="1"/>
          </p:cNvSpPr>
          <p:nvPr>
            <p:ph type="subTitle" idx="1" hasCustomPrompt="1"/>
          </p:nvPr>
        </p:nvSpPr>
        <p:spPr bwMode="gray">
          <a:xfrm>
            <a:off x="1136880" y="4012800"/>
            <a:ext cx="9792000" cy="1752600"/>
          </a:xfrm>
        </p:spPr>
        <p:txBody>
          <a:bodyPr/>
          <a:lstStyle>
            <a:lvl1pPr marL="0" indent="0" algn="l">
              <a:buNone/>
              <a:defRPr sz="400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noProof="1"/>
              <a:t>[jaar / subtitel]</a:t>
            </a:r>
          </a:p>
        </p:txBody>
      </p:sp>
      <p:sp>
        <p:nvSpPr>
          <p:cNvPr id="20" name="05_Date Placeholder 7 [PHJU] (JU-Free)">
            <a:extLst>
              <a:ext uri="{FF2B5EF4-FFF2-40B4-BE49-F238E27FC236}">
                <a16:creationId xmlns:a16="http://schemas.microsoft.com/office/drawing/2014/main" id="{4AA77A3C-35B3-3DA8-D792-8AA502B6ADB0}"/>
              </a:ext>
            </a:extLst>
          </p:cNvPr>
          <p:cNvSpPr>
            <a:spLocks noGrp="1"/>
          </p:cNvSpPr>
          <p:nvPr>
            <p:ph type="body" sz="quarter" idx="1001" hasCustomPrompt="1"/>
          </p:nvPr>
        </p:nvSpPr>
        <p:spPr>
          <a:xfrm>
            <a:off x="1136880" y="6244920"/>
            <a:ext cx="2844720" cy="365040"/>
          </a:xfrm>
          <a:custGeom>
            <a:avLst/>
            <a:gdLst>
              <a:gd name="connsiteX0" fmla="*/ 0 w 2844720"/>
              <a:gd name="connsiteY0" fmla="*/ 0 h 365040"/>
              <a:gd name="connsiteX1" fmla="*/ 2844720 w 2844720"/>
              <a:gd name="connsiteY1" fmla="*/ 0 h 365040"/>
              <a:gd name="connsiteX2" fmla="*/ 2844720 w 2844720"/>
              <a:gd name="connsiteY2" fmla="*/ 365040 h 365040"/>
              <a:gd name="connsiteX3" fmla="*/ 0 w 2844720"/>
              <a:gd name="connsiteY3" fmla="*/ 365040 h 365040"/>
            </a:gdLst>
            <a:ahLst/>
            <a:cxnLst>
              <a:cxn ang="0">
                <a:pos x="connsiteX0" y="connsiteY0"/>
              </a:cxn>
              <a:cxn ang="0">
                <a:pos x="connsiteX1" y="connsiteY1"/>
              </a:cxn>
              <a:cxn ang="0">
                <a:pos x="connsiteX2" y="connsiteY2"/>
              </a:cxn>
              <a:cxn ang="0">
                <a:pos x="connsiteX3" y="connsiteY3"/>
              </a:cxn>
            </a:cxnLst>
            <a:rect l="l" t="t" r="r" b="b"/>
            <a:pathLst>
              <a:path w="2844720" h="365040">
                <a:moveTo>
                  <a:pt x="0" y="0"/>
                </a:moveTo>
                <a:lnTo>
                  <a:pt x="2844720" y="0"/>
                </a:lnTo>
                <a:lnTo>
                  <a:pt x="2844720" y="365040"/>
                </a:lnTo>
                <a:lnTo>
                  <a:pt x="0" y="365040"/>
                </a:lnTo>
                <a:close/>
              </a:path>
            </a:pathLst>
          </a:custGeom>
          <a:noFill/>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lvl1pPr marL="0" indent="0" algn="l" defTabSz="914400" rtl="0" eaLnBrk="1" latinLnBrk="0" hangingPunct="1">
              <a:lnSpc>
                <a:spcPct val="100000"/>
              </a:lnSpc>
              <a:spcBef>
                <a:spcPts val="0"/>
              </a:spcBef>
              <a:buFontTx/>
              <a:buNone/>
              <a:defRPr lang="nl-NL" sz="2200" b="1" kern="1200" dirty="0" smtClean="0">
                <a:solidFill>
                  <a:schemeClr val="bg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2pPr>
            <a:lvl3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3pPr>
            <a:lvl4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4pPr>
            <a:lvl5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9pPr>
          </a:lstStyle>
          <a:p>
            <a:pPr lvl="0"/>
            <a:r>
              <a:rPr lang="nl-NL"/>
              <a:t>[Datum]</a:t>
            </a:r>
          </a:p>
          <a:p>
            <a:pPr lvl="0"/>
            <a:r>
              <a:rPr lang="nl-NL"/>
              <a:t>JU-LEVEL1=Standaard</a:t>
            </a:r>
          </a:p>
        </p:txBody>
      </p:sp>
      <p:sp>
        <p:nvSpPr>
          <p:cNvPr id="21" name="Instructie 8 (JU-Free)">
            <a:extLst>
              <a:ext uri="{FF2B5EF4-FFF2-40B4-BE49-F238E27FC236}">
                <a16:creationId xmlns:a16="http://schemas.microsoft.com/office/drawing/2014/main" id="{133FFC78-1BAA-C4E6-5329-B3F9141356AD}"/>
              </a:ext>
              <a:ext uri="{C183D7F6-B498-43B3-948B-1728B52AA6E4}">
                <adec:decorative xmlns:adec="http://schemas.microsoft.com/office/drawing/2017/decorative" val="1"/>
              </a:ext>
            </a:extLst>
          </p:cNvPr>
          <p:cNvSpPr>
            <a:spLocks noGrp="1"/>
          </p:cNvSpPr>
          <p:nvPr>
            <p:ph type="body" sz="quarter" idx="14" hasCustomPrompt="1"/>
          </p:nvPr>
        </p:nvSpPr>
        <p:spPr>
          <a:xfrm>
            <a:off x="-2113544" y="-2"/>
            <a:ext cx="2052000" cy="5486402"/>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lvl="0"/>
            <a:r>
              <a:rPr lang="nl-NL"/>
              <a:t>Een ingevoegde afbeelding staat achter de tekst en het logo. Wil je de ingevoegde afbeelding wijzigen? Verwijder de afbeelding, klik ‘Opnieuw instellen’ en begin opnieuw.</a:t>
            </a:r>
            <a:br>
              <a:rPr lang="nl-NL"/>
            </a:br>
            <a:br>
              <a:rPr lang="nl-NL"/>
            </a:br>
            <a:br>
              <a:rPr lang="nl-NL"/>
            </a:br>
            <a:br>
              <a:rPr lang="nl-NL"/>
            </a:br>
            <a:br>
              <a:rPr lang="nl-NL"/>
            </a:br>
            <a:br>
              <a:rPr lang="nl-NL"/>
            </a:br>
            <a:br>
              <a:rPr lang="nl-NL"/>
            </a:br>
            <a:r>
              <a:rPr lang="nl-NL"/>
              <a:t>Let op! Kies niet voor de optie ‘Afbeelding wijzigen’. PowerPoint zal de afbeelding in een ander formaat en op een andere plek plaatsen. En ‘Opnieuw instellen’ zal het beeld vervormen.</a:t>
            </a:r>
            <a:br>
              <a:rPr lang="nl-NL"/>
            </a:br>
            <a:br>
              <a:rPr lang="nl-NL"/>
            </a:br>
            <a:r>
              <a:rPr lang="nl-NL"/>
              <a:t>Standaard staat de dag van vandaag in de presentatie. Wil je dit niet? Pas de datum aan in de instelling van de ‘Kop- en voettekst’. Je vindt deze optie op het tabblad ‘Invoegen’ &gt; ‘Tekst’</a:t>
            </a:r>
            <a:br>
              <a:rPr lang="nl-NL"/>
            </a:br>
            <a:br>
              <a:rPr lang="nl-NL"/>
            </a:br>
            <a:r>
              <a:rPr lang="nl-NL"/>
              <a:t>De dianummering kun je ook invoegen onder ‘Kop- en voettekst’.</a:t>
            </a:r>
            <a:br>
              <a:rPr lang="nl-NL"/>
            </a:br>
            <a:br>
              <a:rPr lang="nl-NL"/>
            </a:br>
            <a:r>
              <a:rPr lang="nl-NL"/>
              <a:t>Deze uitleg wordt niet geprint of getoond in de presentatie. Deze uitleg verwijder je door op de rand van het frame en de rand van de afbeelding te klikken. Kies delete.</a:t>
            </a:r>
          </a:p>
          <a:p>
            <a:pPr lvl="0"/>
            <a:endParaRPr lang="nl-NL"/>
          </a:p>
        </p:txBody>
      </p:sp>
      <p:sp>
        <p:nvSpPr>
          <p:cNvPr id="22" name="Instructie 9 (JU-Free)">
            <a:extLst>
              <a:ext uri="{FF2B5EF4-FFF2-40B4-BE49-F238E27FC236}">
                <a16:creationId xmlns:a16="http://schemas.microsoft.com/office/drawing/2014/main" id="{52E869F6-218B-0D78-4BC9-A761435046B7}"/>
              </a:ext>
              <a:ext uri="{C183D7F6-B498-43B3-948B-1728B52AA6E4}">
                <adec:decorative xmlns:adec="http://schemas.microsoft.com/office/drawing/2017/decorative" val="1"/>
              </a:ext>
            </a:extLst>
          </p:cNvPr>
          <p:cNvSpPr>
            <a:spLocks noGrp="1" noChangeAspect="1"/>
          </p:cNvSpPr>
          <p:nvPr>
            <p:ph type="body" sz="quarter" idx="18" hasCustomPrompt="1"/>
          </p:nvPr>
        </p:nvSpPr>
        <p:spPr>
          <a:xfrm>
            <a:off x="-2096399" y="1044225"/>
            <a:ext cx="1465333" cy="756000"/>
          </a:xfrm>
          <a:blipFill>
            <a:blip r:embed="rId3"/>
            <a:stretch>
              <a:fillRect/>
            </a:stretch>
          </a:blipFill>
          <a:ln>
            <a:solidFill>
              <a:schemeClr val="accent1"/>
            </a:solidFill>
          </a:ln>
        </p:spPr>
        <p:txBody>
          <a:bodyPr/>
          <a:lstStyle>
            <a:lvl1pPr marL="0" indent="0">
              <a:lnSpc>
                <a:spcPct val="99000"/>
              </a:lnSpc>
              <a:buNone/>
              <a:defRPr sz="330" b="0">
                <a:latin typeface="Arial" panose="020B0604020202020204" pitchFamily="34" charset="0"/>
              </a:defRPr>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a:t> </a:t>
            </a:r>
          </a:p>
        </p:txBody>
      </p:sp>
      <p:sp>
        <p:nvSpPr>
          <p:cNvPr id="23" name="Instruction Rectangle 10 {PHJU} (JU-Free)">
            <a:extLst>
              <a:ext uri="{FF2B5EF4-FFF2-40B4-BE49-F238E27FC236}">
                <a16:creationId xmlns:a16="http://schemas.microsoft.com/office/drawing/2014/main" id="{D688509B-AFA4-81BF-808A-04B156C3A585}"/>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25" name="Instruction Rectangle 11 {PHJU} (JU-Free)">
            <a:extLst>
              <a:ext uri="{FF2B5EF4-FFF2-40B4-BE49-F238E27FC236}">
                <a16:creationId xmlns:a16="http://schemas.microsoft.com/office/drawing/2014/main" id="{44AF148A-F20B-C4AF-8831-5AB6627770EC}"/>
              </a:ext>
              <a:ext uri="{C183D7F6-B498-43B3-948B-1728B52AA6E4}">
                <adec:decorative xmlns:adec="http://schemas.microsoft.com/office/drawing/2017/decorative" val="1"/>
              </a:ext>
            </a:extLst>
          </p:cNvPr>
          <p:cNvSpPr>
            <a:spLocks noGrp="1"/>
          </p:cNvSpPr>
          <p:nvPr>
            <p:ph type="body" sz="quarter" idx="22"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5"/>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35" name="Instructie 12 (JU-Free)">
            <a:extLst>
              <a:ext uri="{FF2B5EF4-FFF2-40B4-BE49-F238E27FC236}">
                <a16:creationId xmlns:a16="http://schemas.microsoft.com/office/drawing/2014/main" id="{8C278B74-2E8A-6FA2-DF1B-39B05E535776}"/>
              </a:ext>
              <a:ext uri="{C183D7F6-B498-43B3-948B-1728B52AA6E4}">
                <adec:decorative xmlns:adec="http://schemas.microsoft.com/office/drawing/2017/decorative" val="1"/>
              </a:ext>
            </a:extLst>
          </p:cNvPr>
          <p:cNvSpPr>
            <a:spLocks noGrp="1"/>
          </p:cNvSpPr>
          <p:nvPr>
            <p:ph type="body" sz="quarter" idx="23"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72659137"/>
      </p:ext>
    </p:extLst>
  </p:cSld>
  <p:clrMapOvr>
    <a:masterClrMapping/>
  </p:clrMapOvr>
  <p:extLst>
    <p:ext uri="{DCECCB84-F9BA-43D5-87BE-67443E8EF086}">
      <p15:sldGuideLst xmlns:p15="http://schemas.microsoft.com/office/powerpoint/2012/main">
        <p15:guide id="1" orient="horz" pos="2160">
          <p15:clr>
            <a:srgbClr val="FBAE40"/>
          </p15:clr>
        </p15:guide>
        <p15:guide id="2" pos="3863" userDrawn="1">
          <p15:clr>
            <a:srgbClr val="FBAE40"/>
          </p15:clr>
        </p15:guide>
        <p15:guide id="3" pos="565" userDrawn="1">
          <p15:clr>
            <a:srgbClr val="00000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3A9F8-FF3A-9133-8289-C696AAA0D90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8374CF0-0F5E-4ACF-D614-158C0E86A213}"/>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4" name="Tijdelijke aanduiding voor voettekst 3">
            <a:extLst>
              <a:ext uri="{FF2B5EF4-FFF2-40B4-BE49-F238E27FC236}">
                <a16:creationId xmlns:a16="http://schemas.microsoft.com/office/drawing/2014/main" id="{B7164DC9-B8C8-8AD7-54FC-AD77ACAF4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5EF9A99-28FF-5326-0D05-604A4CC85C75}"/>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4217958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10AA79-547D-8215-C24E-5F0357CF2083}"/>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3" name="Tijdelijke aanduiding voor voettekst 2">
            <a:extLst>
              <a:ext uri="{FF2B5EF4-FFF2-40B4-BE49-F238E27FC236}">
                <a16:creationId xmlns:a16="http://schemas.microsoft.com/office/drawing/2014/main" id="{D689EE3E-079F-6DD1-E41E-C4845E050A5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7860224-150D-3969-E945-327E465CAB4B}"/>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61201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92197-9CB1-BB4C-4242-61F09FD1A2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79937F4-551C-B4A0-2571-46927296A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A04031E-0FFA-76E8-41D0-BC0404039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F89C905-73BC-F683-9635-2AD8BA48D843}"/>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6" name="Tijdelijke aanduiding voor voettekst 5">
            <a:extLst>
              <a:ext uri="{FF2B5EF4-FFF2-40B4-BE49-F238E27FC236}">
                <a16:creationId xmlns:a16="http://schemas.microsoft.com/office/drawing/2014/main" id="{87C5ED4E-F235-494B-5F60-8231F60685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A01603-1624-3F4E-94DE-B788DA84C2F9}"/>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98557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25089E-8F80-1C26-34B3-74E05D41657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9C2476B-BE14-68BD-3CB7-56DB2D4200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152DD83-1243-7AE2-B835-8C055D949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E77B528-BAE1-B91E-4ABD-2C18D0751AD9}"/>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6" name="Tijdelijke aanduiding voor voettekst 5">
            <a:extLst>
              <a:ext uri="{FF2B5EF4-FFF2-40B4-BE49-F238E27FC236}">
                <a16:creationId xmlns:a16="http://schemas.microsoft.com/office/drawing/2014/main" id="{408DC5C1-5FEC-CE6C-F1A8-FABA7991EB5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632E3CF-9A48-2768-E2E1-F8F0320466D4}"/>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2307701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6A833-7668-44FA-B20D-4DFB4EC7B04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42681B2-77BA-651A-DD07-9E508C170CD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F48877-486F-8B0B-FC28-2B3DCE6ED9DE}"/>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5" name="Tijdelijke aanduiding voor voettekst 4">
            <a:extLst>
              <a:ext uri="{FF2B5EF4-FFF2-40B4-BE49-F238E27FC236}">
                <a16:creationId xmlns:a16="http://schemas.microsoft.com/office/drawing/2014/main" id="{1526374F-D2C4-B583-BCB8-55DD1E24B3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B09FCD-57E1-DAEE-388C-70068CD723BE}"/>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369381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E7C5D86-8805-FCCD-C39D-A2660C360AA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0BB25A6-1716-E02C-9ED2-57091AD37BD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93944D-AE1E-8120-B16B-DEA8A840D7CD}"/>
              </a:ext>
            </a:extLst>
          </p:cNvPr>
          <p:cNvSpPr>
            <a:spLocks noGrp="1"/>
          </p:cNvSpPr>
          <p:nvPr>
            <p:ph type="dt" sz="half" idx="10"/>
          </p:nvPr>
        </p:nvSpPr>
        <p:spPr/>
        <p:txBody>
          <a:bodyPr/>
          <a:lstStyle/>
          <a:p>
            <a:fld id="{A841B6D0-A78C-48C4-8A0B-DAA43E6065CE}" type="datetimeFigureOut">
              <a:rPr lang="nl-NL" smtClean="0"/>
              <a:t>4-7-2024</a:t>
            </a:fld>
            <a:endParaRPr lang="nl-NL"/>
          </a:p>
        </p:txBody>
      </p:sp>
      <p:sp>
        <p:nvSpPr>
          <p:cNvPr id="5" name="Tijdelijke aanduiding voor voettekst 4">
            <a:extLst>
              <a:ext uri="{FF2B5EF4-FFF2-40B4-BE49-F238E27FC236}">
                <a16:creationId xmlns:a16="http://schemas.microsoft.com/office/drawing/2014/main" id="{EFCCA222-5D5D-663C-AC21-CDCCD8EB911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89896A-F47B-0CDC-6FFB-62A5D580FB04}"/>
              </a:ext>
            </a:extLst>
          </p:cNvPr>
          <p:cNvSpPr>
            <a:spLocks noGrp="1"/>
          </p:cNvSpPr>
          <p:nvPr>
            <p:ph type="sldNum" sz="quarter" idx="12"/>
          </p:nvPr>
        </p:nvSpPr>
        <p:spPr/>
        <p:txBody>
          <a:bodyPr/>
          <a:lstStyle/>
          <a:p>
            <a:fld id="{8EC2E5E1-DF37-460B-A8C5-E25CE258450A}" type="slidenum">
              <a:rPr lang="nl-NL" smtClean="0"/>
              <a:t>‹nr.›</a:t>
            </a:fld>
            <a:endParaRPr lang="nl-NL"/>
          </a:p>
        </p:txBody>
      </p:sp>
    </p:spTree>
    <p:extLst>
      <p:ext uri="{BB962C8B-B14F-4D97-AF65-F5344CB8AC3E}">
        <p14:creationId xmlns:p14="http://schemas.microsoft.com/office/powerpoint/2010/main" val="440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kstdia wit, kop2]">
    <p:spTree>
      <p:nvGrpSpPr>
        <p:cNvPr id="1" name=""/>
        <p:cNvGrpSpPr/>
        <p:nvPr/>
      </p:nvGrpSpPr>
      <p:grpSpPr>
        <a:xfrm>
          <a:off x="0" y="0"/>
          <a:ext cx="0" cy="0"/>
          <a:chOff x="0" y="0"/>
          <a:chExt cx="0" cy="0"/>
        </a:xfrm>
      </p:grpSpPr>
      <p:sp>
        <p:nvSpPr>
          <p:cNvPr id="3" name="01_Title 1">
            <a:extLst>
              <a:ext uri="{FF2B5EF4-FFF2-40B4-BE49-F238E27FC236}">
                <a16:creationId xmlns:a16="http://schemas.microsoft.com/office/drawing/2014/main" id="{2BBDBD14-0812-464D-DA11-8F2625411951}"/>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Date Placeholder 2">
            <a:extLst>
              <a:ext uri="{FF2B5EF4-FFF2-40B4-BE49-F238E27FC236}">
                <a16:creationId xmlns:a16="http://schemas.microsoft.com/office/drawing/2014/main" id="{66548D97-7EB5-62FB-494B-1BCAA5221ACB}"/>
              </a:ext>
            </a:extLst>
          </p:cNvPr>
          <p:cNvSpPr>
            <a:spLocks noGrp="1" noSelect="1"/>
          </p:cNvSpPr>
          <p:nvPr>
            <p:ph type="dt" sz="half" idx="10"/>
          </p:nvPr>
        </p:nvSpPr>
        <p:spPr>
          <a:xfrm>
            <a:off x="10258560" y="6525000"/>
            <a:ext cx="1008000" cy="240120"/>
          </a:xfrm>
        </p:spPr>
        <p:txBody>
          <a:bodyPr/>
          <a:lstStyle/>
          <a:p>
            <a:fld id="{DC0E21FD-1757-4E68-98AA-F56E4E113978}" type="datetime1">
              <a:rPr lang="nl-NL" smtClean="0"/>
              <a:t>4-7-2024</a:t>
            </a:fld>
            <a:endParaRPr lang="nl-NL" dirty="0"/>
          </a:p>
        </p:txBody>
      </p:sp>
      <p:sp>
        <p:nvSpPr>
          <p:cNvPr id="5" name="Footer Placeholder 3">
            <a:extLst>
              <a:ext uri="{FF2B5EF4-FFF2-40B4-BE49-F238E27FC236}">
                <a16:creationId xmlns:a16="http://schemas.microsoft.com/office/drawing/2014/main" id="{64F33CA8-CC97-0745-9155-F58D442310B9}"/>
              </a:ext>
            </a:extLst>
          </p:cNvPr>
          <p:cNvSpPr>
            <a:spLocks noGrp="1" noSelect="1"/>
          </p:cNvSpPr>
          <p:nvPr>
            <p:ph type="ftr" sz="quarter" idx="11"/>
          </p:nvPr>
        </p:nvSpPr>
        <p:spPr>
          <a:xfrm>
            <a:off x="918720" y="6525000"/>
            <a:ext cx="8255880" cy="240120"/>
          </a:xfrm>
        </p:spPr>
        <p:txBody>
          <a:bodyPr/>
          <a:lstStyle/>
          <a:p>
            <a:endParaRPr lang="nl-NL" dirty="0"/>
          </a:p>
        </p:txBody>
      </p:sp>
      <p:sp>
        <p:nvSpPr>
          <p:cNvPr id="6" name="Slide Number Placeholder 4">
            <a:extLst>
              <a:ext uri="{FF2B5EF4-FFF2-40B4-BE49-F238E27FC236}">
                <a16:creationId xmlns:a16="http://schemas.microsoft.com/office/drawing/2014/main" id="{C03D1D04-7AA2-0D38-4702-A46B83A8CD72}"/>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dirty="0"/>
          </a:p>
        </p:txBody>
      </p:sp>
      <p:sp>
        <p:nvSpPr>
          <p:cNvPr id="7" name="Instruction Rectangle 5 {PHJU} (JU-Free)">
            <a:extLst>
              <a:ext uri="{FF2B5EF4-FFF2-40B4-BE49-F238E27FC236}">
                <a16:creationId xmlns:a16="http://schemas.microsoft.com/office/drawing/2014/main" id="{90D225CC-BB97-25E7-0634-0547FEAD2FEB}"/>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dirty="0"/>
              <a:t> </a:t>
            </a:r>
            <a:endParaRPr lang="nl-BE" dirty="0"/>
          </a:p>
        </p:txBody>
      </p:sp>
      <p:sp>
        <p:nvSpPr>
          <p:cNvPr id="8" name="Instruction Rectangle 6 {PHJU} (JU-Free)">
            <a:extLst>
              <a:ext uri="{FF2B5EF4-FFF2-40B4-BE49-F238E27FC236}">
                <a16:creationId xmlns:a16="http://schemas.microsoft.com/office/drawing/2014/main" id="{E6D2223F-C988-2313-8A43-5C6A740730E2}"/>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dirty="0"/>
              <a:t> </a:t>
            </a:r>
            <a:endParaRPr lang="nl-BE" dirty="0"/>
          </a:p>
        </p:txBody>
      </p:sp>
      <p:sp>
        <p:nvSpPr>
          <p:cNvPr id="9" name="Instructie 7 (JU-Free)">
            <a:extLst>
              <a:ext uri="{FF2B5EF4-FFF2-40B4-BE49-F238E27FC236}">
                <a16:creationId xmlns:a16="http://schemas.microsoft.com/office/drawing/2014/main" id="{A4CEEECB-ED14-C014-7CB0-82047CBAC8F1}"/>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3314874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wit, kop2 + tekst]">
    <p:spTree>
      <p:nvGrpSpPr>
        <p:cNvPr id="1" name=""/>
        <p:cNvGrpSpPr/>
        <p:nvPr/>
      </p:nvGrpSpPr>
      <p:grpSpPr>
        <a:xfrm>
          <a:off x="0" y="0"/>
          <a:ext cx="0" cy="0"/>
          <a:chOff x="0" y="0"/>
          <a:chExt cx="0" cy="0"/>
        </a:xfrm>
      </p:grpSpPr>
      <p:sp>
        <p:nvSpPr>
          <p:cNvPr id="12" name="Frame 1">
            <a:extLst>
              <a:ext uri="{FF2B5EF4-FFF2-40B4-BE49-F238E27FC236}">
                <a16:creationId xmlns:a16="http://schemas.microsoft.com/office/drawing/2014/main" id="{4DB23C15-DFC4-6C10-AE37-EFE71B4132E7}"/>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 name="01_Title 2">
            <a:extLst>
              <a:ext uri="{FF2B5EF4-FFF2-40B4-BE49-F238E27FC236}">
                <a16:creationId xmlns:a16="http://schemas.microsoft.com/office/drawing/2014/main" id="{2FCDB449-C39F-F599-28CA-6957498C5DA3}"/>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02_Placeholder 3 [PHJU]">
            <a:extLst>
              <a:ext uri="{FF2B5EF4-FFF2-40B4-BE49-F238E27FC236}">
                <a16:creationId xmlns:a16="http://schemas.microsoft.com/office/drawing/2014/main" id="{B149E9BF-16EE-0CFD-86B0-B6858D854254}"/>
              </a:ext>
            </a:extLst>
          </p:cNvPr>
          <p:cNvSpPr>
            <a:spLocks noGrp="1" noSelect="1"/>
          </p:cNvSpPr>
          <p:nvPr>
            <p:ph type="body" sz="quarter" idx="19" hasCustomPrompt="1"/>
          </p:nvPr>
        </p:nvSpPr>
        <p:spPr>
          <a:xfrm>
            <a:off x="918720" y="3529440"/>
            <a:ext cx="10800000" cy="2787120"/>
          </a:xfrm>
        </p:spPr>
        <p:txBody>
          <a:bodyPr/>
          <a:lstStyle>
            <a:lvl1pPr>
              <a:defRPr/>
            </a:lvl1pPr>
          </a:lstStyle>
          <a:p>
            <a:pPr lvl="0"/>
            <a:r>
              <a:rPr lang="nl-NL"/>
              <a:t>[Tekst]</a:t>
            </a:r>
          </a:p>
        </p:txBody>
      </p:sp>
      <p:sp>
        <p:nvSpPr>
          <p:cNvPr id="5" name="Date Placeholder 4">
            <a:extLst>
              <a:ext uri="{FF2B5EF4-FFF2-40B4-BE49-F238E27FC236}">
                <a16:creationId xmlns:a16="http://schemas.microsoft.com/office/drawing/2014/main" id="{3A95BCB1-86C4-1A1C-033A-8640EEDE70D2}"/>
              </a:ext>
            </a:extLst>
          </p:cNvPr>
          <p:cNvSpPr>
            <a:spLocks noGrp="1" noSelect="1"/>
          </p:cNvSpPr>
          <p:nvPr>
            <p:ph type="dt" sz="half" idx="10"/>
          </p:nvPr>
        </p:nvSpPr>
        <p:spPr>
          <a:xfrm>
            <a:off x="10258560" y="6525000"/>
            <a:ext cx="1008000" cy="240120"/>
          </a:xfrm>
        </p:spPr>
        <p:txBody>
          <a:bodyPr/>
          <a:lstStyle/>
          <a:p>
            <a:fld id="{61B62A69-898C-4E33-9DA9-4DEAE2D8FA83}" type="datetime1">
              <a:rPr lang="nl-NL" smtClean="0"/>
              <a:t>4-7-2024</a:t>
            </a:fld>
            <a:endParaRPr lang="nl-NL"/>
          </a:p>
        </p:txBody>
      </p:sp>
      <p:sp>
        <p:nvSpPr>
          <p:cNvPr id="6" name="Footer Placeholder 5">
            <a:extLst>
              <a:ext uri="{FF2B5EF4-FFF2-40B4-BE49-F238E27FC236}">
                <a16:creationId xmlns:a16="http://schemas.microsoft.com/office/drawing/2014/main" id="{91CE3A7B-B837-F2B2-F800-67EF42225B8E}"/>
              </a:ext>
            </a:extLst>
          </p:cNvPr>
          <p:cNvSpPr>
            <a:spLocks noGrp="1" noSelect="1"/>
          </p:cNvSpPr>
          <p:nvPr>
            <p:ph type="ftr" sz="quarter" idx="11"/>
          </p:nvPr>
        </p:nvSpPr>
        <p:spPr>
          <a:xfrm>
            <a:off x="918720" y="6525000"/>
            <a:ext cx="8255880" cy="240120"/>
          </a:xfrm>
        </p:spPr>
        <p:txBody>
          <a:bodyPr/>
          <a:lstStyle/>
          <a:p>
            <a:endParaRPr lang="nl-NL"/>
          </a:p>
        </p:txBody>
      </p:sp>
      <p:sp>
        <p:nvSpPr>
          <p:cNvPr id="7" name="Slide Number Placeholder 6">
            <a:extLst>
              <a:ext uri="{FF2B5EF4-FFF2-40B4-BE49-F238E27FC236}">
                <a16:creationId xmlns:a16="http://schemas.microsoft.com/office/drawing/2014/main" id="{487F1B80-32E5-E19D-EDE9-83AAADE67A7D}"/>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8" name="Instruction Rectangle 7 {PHJU} (JU-Free)">
            <a:extLst>
              <a:ext uri="{FF2B5EF4-FFF2-40B4-BE49-F238E27FC236}">
                <a16:creationId xmlns:a16="http://schemas.microsoft.com/office/drawing/2014/main" id="{9593ABA4-D60A-C81B-020C-216DD77549E1}"/>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ADA88A73-4F95-CD49-034E-A78EE6E923EC}"/>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E39BF98B-0854-418D-0A28-A2A596F9D234}"/>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414707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ervolgdia, beeld links (klein) + kader rechts]">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5693C023-04CD-F5DF-583F-1DC2E622BAAB}"/>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01_Picture placeholder JU 2 [PHJU]">
            <a:extLst>
              <a:ext uri="{FF2B5EF4-FFF2-40B4-BE49-F238E27FC236}">
                <a16:creationId xmlns:a16="http://schemas.microsoft.com/office/drawing/2014/main" id="{B1B0705D-9061-046D-1C00-3A7B8FD63038}"/>
              </a:ext>
            </a:extLst>
          </p:cNvPr>
          <p:cNvSpPr>
            <a:spLocks noGrp="1" noSelect="1"/>
          </p:cNvSpPr>
          <p:nvPr>
            <p:ph type="pic" sz="quarter" idx="10" hasCustomPrompt="1"/>
          </p:nvPr>
        </p:nvSpPr>
        <p:spPr bwMode="gray">
          <a:xfrm>
            <a:off x="913419" y="2053440"/>
            <a:ext cx="4280400" cy="4313880"/>
          </a:xfrm>
          <a:custGeom>
            <a:avLst/>
            <a:gdLst>
              <a:gd name="connsiteX0" fmla="*/ 0 w 4588800"/>
              <a:gd name="connsiteY0" fmla="*/ 0 h 4281600"/>
              <a:gd name="connsiteX1" fmla="*/ 4588800 w 4588800"/>
              <a:gd name="connsiteY1" fmla="*/ 0 h 4281600"/>
              <a:gd name="connsiteX2" fmla="*/ 4588800 w 4588800"/>
              <a:gd name="connsiteY2" fmla="*/ 4281600 h 4281600"/>
              <a:gd name="connsiteX3" fmla="*/ 0 w 4588800"/>
              <a:gd name="connsiteY3" fmla="*/ 4281600 h 4281600"/>
            </a:gdLst>
            <a:ahLst/>
            <a:cxnLst>
              <a:cxn ang="0">
                <a:pos x="connsiteX0" y="connsiteY0"/>
              </a:cxn>
              <a:cxn ang="0">
                <a:pos x="connsiteX1" y="connsiteY1"/>
              </a:cxn>
              <a:cxn ang="0">
                <a:pos x="connsiteX2" y="connsiteY2"/>
              </a:cxn>
              <a:cxn ang="0">
                <a:pos x="connsiteX3" y="connsiteY3"/>
              </a:cxn>
            </a:cxnLst>
            <a:rect l="l" t="t" r="r" b="b"/>
            <a:pathLst>
              <a:path w="4588800" h="4281600">
                <a:moveTo>
                  <a:pt x="0" y="0"/>
                </a:moveTo>
                <a:lnTo>
                  <a:pt x="4588800" y="0"/>
                </a:lnTo>
                <a:lnTo>
                  <a:pt x="4588800" y="4281600"/>
                </a:lnTo>
                <a:lnTo>
                  <a:pt x="0" y="4281600"/>
                </a:lnTo>
                <a:close/>
              </a:path>
            </a:pathLst>
          </a:custGeom>
        </p:spPr>
        <p:txBody>
          <a:bodyPr wrap="square">
            <a:noAutofit/>
          </a:bodyPr>
          <a:lstStyle>
            <a:lvl1pPr marL="0" indent="0">
              <a:buNone/>
              <a:defRPr b="0" baseline="0"/>
            </a:lvl1pPr>
          </a:lstStyle>
          <a:p>
            <a:r>
              <a:rPr lang="nl-NL"/>
              <a:t>[Afbeelding]</a:t>
            </a:r>
          </a:p>
        </p:txBody>
      </p:sp>
      <p:sp>
        <p:nvSpPr>
          <p:cNvPr id="3" name="02_Content Placeholder 3 [PHJU]">
            <a:extLst>
              <a:ext uri="{FF2B5EF4-FFF2-40B4-BE49-F238E27FC236}">
                <a16:creationId xmlns:a16="http://schemas.microsoft.com/office/drawing/2014/main" id="{39232853-1492-7647-6987-C3C918BEC67C}"/>
              </a:ext>
            </a:extLst>
          </p:cNvPr>
          <p:cNvSpPr>
            <a:spLocks noGrp="1" noSelect="1"/>
          </p:cNvSpPr>
          <p:nvPr>
            <p:ph idx="1" hasCustomPrompt="1"/>
          </p:nvPr>
        </p:nvSpPr>
        <p:spPr bwMode="gray">
          <a:xfrm>
            <a:off x="5549900" y="2053441"/>
            <a:ext cx="6166513" cy="4314058"/>
          </a:xfrm>
        </p:spPr>
        <p:txBody>
          <a:bodyPr/>
          <a:lstStyle>
            <a:lvl1pPr marL="287851" indent="-287851">
              <a:defRPr/>
            </a:lvl1pPr>
          </a:lstStyle>
          <a:p>
            <a:pPr lvl="0"/>
            <a:r>
              <a:rPr lang="nl-NL" noProof="1"/>
              <a:t>[</a:t>
            </a:r>
            <a:r>
              <a:rPr lang="nl-NL"/>
              <a:t>Typ tekst of klik op een pictogram om een object in te voegen</a:t>
            </a:r>
            <a:r>
              <a:rPr lang="nl-NL" noProof="1"/>
              <a:t>]</a:t>
            </a:r>
          </a:p>
        </p:txBody>
      </p:sp>
      <p:sp>
        <p:nvSpPr>
          <p:cNvPr id="4" name="Date Placeholder 4">
            <a:extLst>
              <a:ext uri="{FF2B5EF4-FFF2-40B4-BE49-F238E27FC236}">
                <a16:creationId xmlns:a16="http://schemas.microsoft.com/office/drawing/2014/main" id="{2F45C1AA-6431-229F-813A-D2ABFB15C819}"/>
              </a:ext>
            </a:extLst>
          </p:cNvPr>
          <p:cNvSpPr>
            <a:spLocks noGrp="1" noSelect="1"/>
          </p:cNvSpPr>
          <p:nvPr>
            <p:ph type="dt" sz="half" idx="11"/>
          </p:nvPr>
        </p:nvSpPr>
        <p:spPr bwMode="gray">
          <a:xfrm>
            <a:off x="10258560" y="6525000"/>
            <a:ext cx="1008000" cy="240120"/>
          </a:xfrm>
        </p:spPr>
        <p:txBody>
          <a:bodyPr/>
          <a:lstStyle/>
          <a:p>
            <a:fld id="{28D996FF-69B3-45B8-A25C-DEA5F134D00F}" type="datetime1">
              <a:rPr lang="nl-NL" smtClean="0"/>
              <a:t>4-7-2024</a:t>
            </a:fld>
            <a:endParaRPr lang="nl-NL"/>
          </a:p>
        </p:txBody>
      </p:sp>
      <p:sp>
        <p:nvSpPr>
          <p:cNvPr id="5" name="Footer Placeholder 5">
            <a:extLst>
              <a:ext uri="{FF2B5EF4-FFF2-40B4-BE49-F238E27FC236}">
                <a16:creationId xmlns:a16="http://schemas.microsoft.com/office/drawing/2014/main" id="{FBBD9602-EBC9-3238-D390-AA553754190C}"/>
              </a:ext>
            </a:extLst>
          </p:cNvPr>
          <p:cNvSpPr>
            <a:spLocks noGrp="1" noSelect="1"/>
          </p:cNvSpPr>
          <p:nvPr>
            <p:ph type="ftr" sz="quarter" idx="12"/>
          </p:nvPr>
        </p:nvSpPr>
        <p:spPr bwMode="gray">
          <a:xfrm>
            <a:off x="918720" y="6525000"/>
            <a:ext cx="8255880" cy="240120"/>
          </a:xfrm>
        </p:spPr>
        <p:txBody>
          <a:bodyPr/>
          <a:lstStyle/>
          <a:p>
            <a:endParaRPr lang="nl-NL"/>
          </a:p>
        </p:txBody>
      </p:sp>
      <p:sp>
        <p:nvSpPr>
          <p:cNvPr id="6" name="Slide Number Placeholder 6">
            <a:extLst>
              <a:ext uri="{FF2B5EF4-FFF2-40B4-BE49-F238E27FC236}">
                <a16:creationId xmlns:a16="http://schemas.microsoft.com/office/drawing/2014/main" id="{84C54F8D-5BF1-3672-04AF-7EA61E77A293}"/>
              </a:ext>
            </a:extLst>
          </p:cNvPr>
          <p:cNvSpPr>
            <a:spLocks noGrp="1" noSelect="1"/>
          </p:cNvSpPr>
          <p:nvPr>
            <p:ph type="sldNum" sz="quarter" idx="13"/>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8" name="Instruction Rectangle 7 {PHJU} (JU-Free)">
            <a:extLst>
              <a:ext uri="{FF2B5EF4-FFF2-40B4-BE49-F238E27FC236}">
                <a16:creationId xmlns:a16="http://schemas.microsoft.com/office/drawing/2014/main" id="{9C80C479-3981-5094-4D48-F3F330B15EA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FC97E019-11C1-0FBA-9F0B-B42069F17B25}"/>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5356E3F5-951B-8E51-1312-5CA8627FC3D2}"/>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223801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ervolgdia, beeld links (breed) + kader rechts]">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710A79A0-FA7E-EF71-7606-F6E05E50F939}"/>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01_Picture placeholder JU 2 [PHJU]">
            <a:extLst>
              <a:ext uri="{FF2B5EF4-FFF2-40B4-BE49-F238E27FC236}">
                <a16:creationId xmlns:a16="http://schemas.microsoft.com/office/drawing/2014/main" id="{FDE61221-0BA4-4C46-41FF-0E870929141E}"/>
              </a:ext>
            </a:extLst>
          </p:cNvPr>
          <p:cNvSpPr>
            <a:spLocks noGrp="1" noSelect="1"/>
          </p:cNvSpPr>
          <p:nvPr>
            <p:ph type="pic" sz="quarter" idx="10" hasCustomPrompt="1"/>
          </p:nvPr>
        </p:nvSpPr>
        <p:spPr bwMode="gray">
          <a:xfrm>
            <a:off x="912933" y="2053440"/>
            <a:ext cx="5349600" cy="4313880"/>
          </a:xfrm>
          <a:custGeom>
            <a:avLst/>
            <a:gdLst>
              <a:gd name="connsiteX0" fmla="*/ 0 w 6432000"/>
              <a:gd name="connsiteY0" fmla="*/ 0 h 4296000"/>
              <a:gd name="connsiteX1" fmla="*/ 6432000 w 6432000"/>
              <a:gd name="connsiteY1" fmla="*/ 0 h 4296000"/>
              <a:gd name="connsiteX2" fmla="*/ 6432000 w 6432000"/>
              <a:gd name="connsiteY2" fmla="*/ 4296000 h 4296000"/>
              <a:gd name="connsiteX3" fmla="*/ 0 w 6432000"/>
              <a:gd name="connsiteY3" fmla="*/ 4296000 h 4296000"/>
            </a:gdLst>
            <a:ahLst/>
            <a:cxnLst>
              <a:cxn ang="0">
                <a:pos x="connsiteX0" y="connsiteY0"/>
              </a:cxn>
              <a:cxn ang="0">
                <a:pos x="connsiteX1" y="connsiteY1"/>
              </a:cxn>
              <a:cxn ang="0">
                <a:pos x="connsiteX2" y="connsiteY2"/>
              </a:cxn>
              <a:cxn ang="0">
                <a:pos x="connsiteX3" y="connsiteY3"/>
              </a:cxn>
            </a:cxnLst>
            <a:rect l="l" t="t" r="r" b="b"/>
            <a:pathLst>
              <a:path w="6432000" h="4296000">
                <a:moveTo>
                  <a:pt x="0" y="0"/>
                </a:moveTo>
                <a:lnTo>
                  <a:pt x="6432000" y="0"/>
                </a:lnTo>
                <a:lnTo>
                  <a:pt x="6432000" y="4296000"/>
                </a:lnTo>
                <a:lnTo>
                  <a:pt x="0" y="4296000"/>
                </a:lnTo>
                <a:close/>
              </a:path>
            </a:pathLst>
          </a:custGeom>
        </p:spPr>
        <p:txBody>
          <a:bodyPr wrap="square">
            <a:noAutofit/>
          </a:bodyPr>
          <a:lstStyle>
            <a:lvl1pPr marL="0" indent="0">
              <a:buNone/>
              <a:defRPr b="0" baseline="0"/>
            </a:lvl1pPr>
          </a:lstStyle>
          <a:p>
            <a:r>
              <a:rPr lang="nl-NL"/>
              <a:t>[Afbeelding]</a:t>
            </a:r>
          </a:p>
        </p:txBody>
      </p:sp>
      <p:sp>
        <p:nvSpPr>
          <p:cNvPr id="3" name="02_Content Placeholder 3 [PHJU]">
            <a:extLst>
              <a:ext uri="{FF2B5EF4-FFF2-40B4-BE49-F238E27FC236}">
                <a16:creationId xmlns:a16="http://schemas.microsoft.com/office/drawing/2014/main" id="{AB8B4886-2001-E35A-D470-E9A382DDC1F2}"/>
              </a:ext>
            </a:extLst>
          </p:cNvPr>
          <p:cNvSpPr>
            <a:spLocks noGrp="1" noSelect="1"/>
          </p:cNvSpPr>
          <p:nvPr>
            <p:ph idx="1" hasCustomPrompt="1"/>
          </p:nvPr>
        </p:nvSpPr>
        <p:spPr bwMode="gray">
          <a:xfrm>
            <a:off x="6608233" y="2053440"/>
            <a:ext cx="5113500" cy="4313880"/>
          </a:xfrm>
        </p:spPr>
        <p:txBody>
          <a:bodyPr/>
          <a:lstStyle>
            <a:lvl1pPr>
              <a:defRPr/>
            </a:lvl1pPr>
          </a:lstStyle>
          <a:p>
            <a:pPr lvl="0"/>
            <a:r>
              <a:rPr lang="nl-NL" noProof="1"/>
              <a:t>[</a:t>
            </a:r>
            <a:r>
              <a:rPr lang="nl-NL"/>
              <a:t>Typ tekst of klik op een pictogram om een object in te voegen</a:t>
            </a:r>
            <a:r>
              <a:rPr lang="nl-NL" noProof="1"/>
              <a:t>]</a:t>
            </a:r>
          </a:p>
        </p:txBody>
      </p:sp>
      <p:sp>
        <p:nvSpPr>
          <p:cNvPr id="4" name="Date Placeholder 4">
            <a:extLst>
              <a:ext uri="{FF2B5EF4-FFF2-40B4-BE49-F238E27FC236}">
                <a16:creationId xmlns:a16="http://schemas.microsoft.com/office/drawing/2014/main" id="{46529E3B-A204-F974-A183-DAA171F4DAC5}"/>
              </a:ext>
            </a:extLst>
          </p:cNvPr>
          <p:cNvSpPr>
            <a:spLocks noGrp="1" noSelect="1"/>
          </p:cNvSpPr>
          <p:nvPr>
            <p:ph type="dt" sz="half" idx="11"/>
          </p:nvPr>
        </p:nvSpPr>
        <p:spPr bwMode="gray">
          <a:xfrm>
            <a:off x="10258560" y="6525000"/>
            <a:ext cx="1008000" cy="240120"/>
          </a:xfrm>
        </p:spPr>
        <p:txBody>
          <a:bodyPr/>
          <a:lstStyle/>
          <a:p>
            <a:fld id="{E96C371A-28A4-44B0-8C76-5B561D9F1357}" type="datetime1">
              <a:rPr lang="nl-NL" smtClean="0"/>
              <a:t>4-7-2024</a:t>
            </a:fld>
            <a:endParaRPr lang="nl-NL"/>
          </a:p>
        </p:txBody>
      </p:sp>
      <p:sp>
        <p:nvSpPr>
          <p:cNvPr id="5" name="Footer Placeholder 5">
            <a:extLst>
              <a:ext uri="{FF2B5EF4-FFF2-40B4-BE49-F238E27FC236}">
                <a16:creationId xmlns:a16="http://schemas.microsoft.com/office/drawing/2014/main" id="{B9E78DCA-3344-CA6A-5E2A-17808870E664}"/>
              </a:ext>
            </a:extLst>
          </p:cNvPr>
          <p:cNvSpPr>
            <a:spLocks noGrp="1" noSelect="1"/>
          </p:cNvSpPr>
          <p:nvPr>
            <p:ph type="ftr" sz="quarter" idx="12"/>
          </p:nvPr>
        </p:nvSpPr>
        <p:spPr bwMode="gray">
          <a:xfrm>
            <a:off x="918720" y="6525000"/>
            <a:ext cx="8255880" cy="240120"/>
          </a:xfrm>
        </p:spPr>
        <p:txBody>
          <a:bodyPr/>
          <a:lstStyle/>
          <a:p>
            <a:endParaRPr lang="nl-NL"/>
          </a:p>
        </p:txBody>
      </p:sp>
      <p:sp>
        <p:nvSpPr>
          <p:cNvPr id="6" name="Slide Number Placeholder 6">
            <a:extLst>
              <a:ext uri="{FF2B5EF4-FFF2-40B4-BE49-F238E27FC236}">
                <a16:creationId xmlns:a16="http://schemas.microsoft.com/office/drawing/2014/main" id="{9C4FC76F-2EAE-7F6B-FE22-F58D80502FE0}"/>
              </a:ext>
            </a:extLst>
          </p:cNvPr>
          <p:cNvSpPr>
            <a:spLocks noGrp="1" noSelect="1"/>
          </p:cNvSpPr>
          <p:nvPr>
            <p:ph type="sldNum" sz="quarter" idx="13"/>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8" name="Instruction Rectangle 7 {PHJU} (JU-Free)">
            <a:extLst>
              <a:ext uri="{FF2B5EF4-FFF2-40B4-BE49-F238E27FC236}">
                <a16:creationId xmlns:a16="http://schemas.microsoft.com/office/drawing/2014/main" id="{5A84DD37-61D8-D05C-453D-EFB56F69285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CB612601-A780-E02A-EDE6-807F0EC2A168}"/>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25AAABED-5D01-18B5-188F-4EF070634FBE}"/>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83905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ervolgdia, beeld links (hoog) + kader rechts]">
    <p:spTree>
      <p:nvGrpSpPr>
        <p:cNvPr id="1" name=""/>
        <p:cNvGrpSpPr/>
        <p:nvPr/>
      </p:nvGrpSpPr>
      <p:grpSpPr>
        <a:xfrm>
          <a:off x="0" y="0"/>
          <a:ext cx="0" cy="0"/>
          <a:chOff x="0" y="0"/>
          <a:chExt cx="0" cy="0"/>
        </a:xfrm>
      </p:grpSpPr>
      <p:grpSp>
        <p:nvGrpSpPr>
          <p:cNvPr id="14" name="logo 1">
            <a:extLst>
              <a:ext uri="{FF2B5EF4-FFF2-40B4-BE49-F238E27FC236}">
                <a16:creationId xmlns:a16="http://schemas.microsoft.com/office/drawing/2014/main" id="{D4138408-3D52-65CF-A50B-24BB14380E41}"/>
              </a:ext>
            </a:extLst>
          </p:cNvPr>
          <p:cNvGrpSpPr>
            <a:grpSpLocks noSelect="1"/>
          </p:cNvGrpSpPr>
          <p:nvPr userDrawn="1"/>
        </p:nvGrpSpPr>
        <p:grpSpPr bwMode="black">
          <a:xfrm>
            <a:off x="205317" y="182033"/>
            <a:ext cx="476251" cy="1619251"/>
            <a:chOff x="153988" y="136525"/>
            <a:chExt cx="357188" cy="1214438"/>
          </a:xfrm>
        </p:grpSpPr>
        <p:sp>
          <p:nvSpPr>
            <p:cNvPr id="15" name="Freeform 1">
              <a:extLst>
                <a:ext uri="{FF2B5EF4-FFF2-40B4-BE49-F238E27FC236}">
                  <a16:creationId xmlns:a16="http://schemas.microsoft.com/office/drawing/2014/main" id="{35EBA334-0D32-DF88-12CA-23800BB26E51}"/>
                </a:ext>
              </a:extLst>
            </p:cNvPr>
            <p:cNvSpPr>
              <a:spLocks noSelect="1"/>
            </p:cNvSpPr>
            <p:nvPr/>
          </p:nvSpPr>
          <p:spPr bwMode="black">
            <a:xfrm>
              <a:off x="153988" y="993775"/>
              <a:ext cx="357188" cy="357188"/>
            </a:xfrm>
            <a:custGeom>
              <a:avLst/>
              <a:gdLst/>
              <a:ahLst/>
              <a:cxnLst>
                <a:cxn ang="0">
                  <a:pos x="0" y="180"/>
                </a:cxn>
                <a:cxn ang="0">
                  <a:pos x="67" y="112"/>
                </a:cxn>
                <a:cxn ang="0">
                  <a:pos x="0" y="45"/>
                </a:cxn>
                <a:cxn ang="0">
                  <a:pos x="45" y="0"/>
                </a:cxn>
                <a:cxn ang="0">
                  <a:pos x="112" y="67"/>
                </a:cxn>
                <a:cxn ang="0">
                  <a:pos x="180" y="0"/>
                </a:cxn>
                <a:cxn ang="0">
                  <a:pos x="225" y="45"/>
                </a:cxn>
                <a:cxn ang="0">
                  <a:pos x="157" y="112"/>
                </a:cxn>
                <a:cxn ang="0">
                  <a:pos x="225" y="180"/>
                </a:cxn>
                <a:cxn ang="0">
                  <a:pos x="180" y="225"/>
                </a:cxn>
                <a:cxn ang="0">
                  <a:pos x="112" y="157"/>
                </a:cxn>
                <a:cxn ang="0">
                  <a:pos x="45" y="225"/>
                </a:cxn>
                <a:cxn ang="0">
                  <a:pos x="0" y="180"/>
                </a:cxn>
              </a:cxnLst>
              <a:rect l="0" t="0" r="r" b="b"/>
              <a:pathLst>
                <a:path w="225" h="225">
                  <a:moveTo>
                    <a:pt x="0" y="180"/>
                  </a:moveTo>
                  <a:lnTo>
                    <a:pt x="67" y="112"/>
                  </a:lnTo>
                  <a:lnTo>
                    <a:pt x="0" y="45"/>
                  </a:lnTo>
                  <a:lnTo>
                    <a:pt x="45" y="0"/>
                  </a:lnTo>
                  <a:lnTo>
                    <a:pt x="112" y="67"/>
                  </a:lnTo>
                  <a:lnTo>
                    <a:pt x="180" y="0"/>
                  </a:lnTo>
                  <a:lnTo>
                    <a:pt x="225" y="45"/>
                  </a:lnTo>
                  <a:lnTo>
                    <a:pt x="157" y="112"/>
                  </a:lnTo>
                  <a:lnTo>
                    <a:pt x="225" y="180"/>
                  </a:lnTo>
                  <a:lnTo>
                    <a:pt x="180" y="225"/>
                  </a:lnTo>
                  <a:lnTo>
                    <a:pt x="112" y="157"/>
                  </a:lnTo>
                  <a:lnTo>
                    <a:pt x="45" y="225"/>
                  </a:lnTo>
                  <a:lnTo>
                    <a:pt x="0" y="18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nl-NL" sz="3200"/>
            </a:p>
          </p:txBody>
        </p:sp>
        <p:sp>
          <p:nvSpPr>
            <p:cNvPr id="16" name="Freeform 1">
              <a:extLst>
                <a:ext uri="{FF2B5EF4-FFF2-40B4-BE49-F238E27FC236}">
                  <a16:creationId xmlns:a16="http://schemas.microsoft.com/office/drawing/2014/main" id="{A668DCED-35D0-55C0-5533-57DF214F336F}"/>
                </a:ext>
              </a:extLst>
            </p:cNvPr>
            <p:cNvSpPr>
              <a:spLocks noSelect="1"/>
            </p:cNvSpPr>
            <p:nvPr/>
          </p:nvSpPr>
          <p:spPr bwMode="black">
            <a:xfrm>
              <a:off x="153988" y="136525"/>
              <a:ext cx="357188" cy="357188"/>
            </a:xfrm>
            <a:custGeom>
              <a:avLst/>
              <a:gdLst/>
              <a:ahLst/>
              <a:cxnLst>
                <a:cxn ang="0">
                  <a:pos x="0" y="180"/>
                </a:cxn>
                <a:cxn ang="0">
                  <a:pos x="67" y="112"/>
                </a:cxn>
                <a:cxn ang="0">
                  <a:pos x="0" y="45"/>
                </a:cxn>
                <a:cxn ang="0">
                  <a:pos x="45" y="0"/>
                </a:cxn>
                <a:cxn ang="0">
                  <a:pos x="112" y="67"/>
                </a:cxn>
                <a:cxn ang="0">
                  <a:pos x="180" y="0"/>
                </a:cxn>
                <a:cxn ang="0">
                  <a:pos x="225" y="45"/>
                </a:cxn>
                <a:cxn ang="0">
                  <a:pos x="157" y="112"/>
                </a:cxn>
                <a:cxn ang="0">
                  <a:pos x="225" y="180"/>
                </a:cxn>
                <a:cxn ang="0">
                  <a:pos x="180" y="225"/>
                </a:cxn>
                <a:cxn ang="0">
                  <a:pos x="112" y="157"/>
                </a:cxn>
                <a:cxn ang="0">
                  <a:pos x="45" y="225"/>
                </a:cxn>
                <a:cxn ang="0">
                  <a:pos x="0" y="180"/>
                </a:cxn>
              </a:cxnLst>
              <a:rect l="0" t="0" r="r" b="b"/>
              <a:pathLst>
                <a:path w="225" h="225">
                  <a:moveTo>
                    <a:pt x="0" y="180"/>
                  </a:moveTo>
                  <a:lnTo>
                    <a:pt x="67" y="112"/>
                  </a:lnTo>
                  <a:lnTo>
                    <a:pt x="0" y="45"/>
                  </a:lnTo>
                  <a:lnTo>
                    <a:pt x="45" y="0"/>
                  </a:lnTo>
                  <a:lnTo>
                    <a:pt x="112" y="67"/>
                  </a:lnTo>
                  <a:lnTo>
                    <a:pt x="180" y="0"/>
                  </a:lnTo>
                  <a:lnTo>
                    <a:pt x="225" y="45"/>
                  </a:lnTo>
                  <a:lnTo>
                    <a:pt x="157" y="112"/>
                  </a:lnTo>
                  <a:lnTo>
                    <a:pt x="225" y="180"/>
                  </a:lnTo>
                  <a:lnTo>
                    <a:pt x="180" y="225"/>
                  </a:lnTo>
                  <a:lnTo>
                    <a:pt x="112" y="157"/>
                  </a:lnTo>
                  <a:lnTo>
                    <a:pt x="45" y="225"/>
                  </a:lnTo>
                  <a:lnTo>
                    <a:pt x="0" y="18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nl-NL" sz="3200"/>
            </a:p>
          </p:txBody>
        </p:sp>
        <p:sp>
          <p:nvSpPr>
            <p:cNvPr id="17" name="Freeform 1">
              <a:extLst>
                <a:ext uri="{FF2B5EF4-FFF2-40B4-BE49-F238E27FC236}">
                  <a16:creationId xmlns:a16="http://schemas.microsoft.com/office/drawing/2014/main" id="{C8333877-AD81-6C01-6332-942BB7158F4F}"/>
                </a:ext>
              </a:extLst>
            </p:cNvPr>
            <p:cNvSpPr>
              <a:spLocks noSelect="1"/>
            </p:cNvSpPr>
            <p:nvPr/>
          </p:nvSpPr>
          <p:spPr bwMode="black">
            <a:xfrm>
              <a:off x="153988" y="565150"/>
              <a:ext cx="357188" cy="357188"/>
            </a:xfrm>
            <a:custGeom>
              <a:avLst/>
              <a:gdLst/>
              <a:ahLst/>
              <a:cxnLst>
                <a:cxn ang="0">
                  <a:pos x="0" y="180"/>
                </a:cxn>
                <a:cxn ang="0">
                  <a:pos x="67" y="112"/>
                </a:cxn>
                <a:cxn ang="0">
                  <a:pos x="0" y="45"/>
                </a:cxn>
                <a:cxn ang="0">
                  <a:pos x="45" y="0"/>
                </a:cxn>
                <a:cxn ang="0">
                  <a:pos x="112" y="68"/>
                </a:cxn>
                <a:cxn ang="0">
                  <a:pos x="180" y="0"/>
                </a:cxn>
                <a:cxn ang="0">
                  <a:pos x="225" y="45"/>
                </a:cxn>
                <a:cxn ang="0">
                  <a:pos x="157" y="112"/>
                </a:cxn>
                <a:cxn ang="0">
                  <a:pos x="225" y="180"/>
                </a:cxn>
                <a:cxn ang="0">
                  <a:pos x="180" y="225"/>
                </a:cxn>
                <a:cxn ang="0">
                  <a:pos x="112" y="157"/>
                </a:cxn>
                <a:cxn ang="0">
                  <a:pos x="45" y="225"/>
                </a:cxn>
                <a:cxn ang="0">
                  <a:pos x="0" y="180"/>
                </a:cxn>
              </a:cxnLst>
              <a:rect l="0" t="0" r="r" b="b"/>
              <a:pathLst>
                <a:path w="225" h="225">
                  <a:moveTo>
                    <a:pt x="0" y="180"/>
                  </a:moveTo>
                  <a:lnTo>
                    <a:pt x="67" y="112"/>
                  </a:lnTo>
                  <a:lnTo>
                    <a:pt x="0" y="45"/>
                  </a:lnTo>
                  <a:lnTo>
                    <a:pt x="45" y="0"/>
                  </a:lnTo>
                  <a:lnTo>
                    <a:pt x="112" y="68"/>
                  </a:lnTo>
                  <a:lnTo>
                    <a:pt x="180" y="0"/>
                  </a:lnTo>
                  <a:lnTo>
                    <a:pt x="225" y="45"/>
                  </a:lnTo>
                  <a:lnTo>
                    <a:pt x="157" y="112"/>
                  </a:lnTo>
                  <a:lnTo>
                    <a:pt x="225" y="180"/>
                  </a:lnTo>
                  <a:lnTo>
                    <a:pt x="180" y="225"/>
                  </a:lnTo>
                  <a:lnTo>
                    <a:pt x="112" y="157"/>
                  </a:lnTo>
                  <a:lnTo>
                    <a:pt x="45" y="225"/>
                  </a:lnTo>
                  <a:lnTo>
                    <a:pt x="0" y="18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2" name="01_Picture placeholder JU 2 [PHJU]">
            <a:extLst>
              <a:ext uri="{FF2B5EF4-FFF2-40B4-BE49-F238E27FC236}">
                <a16:creationId xmlns:a16="http://schemas.microsoft.com/office/drawing/2014/main" id="{DABF7C2E-D5F2-1282-09B0-A38D1402072E}"/>
              </a:ext>
            </a:extLst>
          </p:cNvPr>
          <p:cNvSpPr>
            <a:spLocks noGrp="1" noSelect="1"/>
          </p:cNvSpPr>
          <p:nvPr>
            <p:ph type="pic" sz="quarter" idx="10" hasCustomPrompt="1"/>
          </p:nvPr>
        </p:nvSpPr>
        <p:spPr bwMode="gray">
          <a:xfrm>
            <a:off x="918720" y="1017720"/>
            <a:ext cx="4280400" cy="5349600"/>
          </a:xfrm>
          <a:custGeom>
            <a:avLst/>
            <a:gdLst>
              <a:gd name="connsiteX0" fmla="*/ 0 w 4584000"/>
              <a:gd name="connsiteY0" fmla="*/ 0 h 6858000"/>
              <a:gd name="connsiteX1" fmla="*/ 4584000 w 4584000"/>
              <a:gd name="connsiteY1" fmla="*/ 0 h 6858000"/>
              <a:gd name="connsiteX2" fmla="*/ 4584000 w 4584000"/>
              <a:gd name="connsiteY2" fmla="*/ 6858000 h 6858000"/>
              <a:gd name="connsiteX3" fmla="*/ 0 w 45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84000" h="6858000">
                <a:moveTo>
                  <a:pt x="0" y="0"/>
                </a:moveTo>
                <a:lnTo>
                  <a:pt x="4584000" y="0"/>
                </a:lnTo>
                <a:lnTo>
                  <a:pt x="4584000" y="6858000"/>
                </a:lnTo>
                <a:lnTo>
                  <a:pt x="0" y="6858000"/>
                </a:lnTo>
                <a:close/>
              </a:path>
            </a:pathLst>
          </a:custGeom>
        </p:spPr>
        <p:txBody>
          <a:bodyPr wrap="square">
            <a:noAutofit/>
          </a:bodyPr>
          <a:lstStyle>
            <a:lvl1pPr marL="0" indent="0">
              <a:buNone/>
              <a:defRPr b="0" baseline="0"/>
            </a:lvl1pPr>
          </a:lstStyle>
          <a:p>
            <a:r>
              <a:rPr lang="nl-NL"/>
              <a:t>[Afbeelding]</a:t>
            </a:r>
          </a:p>
        </p:txBody>
      </p:sp>
      <p:sp>
        <p:nvSpPr>
          <p:cNvPr id="3" name="02_Content Placeholder 3 [PHJU]">
            <a:extLst>
              <a:ext uri="{FF2B5EF4-FFF2-40B4-BE49-F238E27FC236}">
                <a16:creationId xmlns:a16="http://schemas.microsoft.com/office/drawing/2014/main" id="{A6BE811B-B097-240A-89BD-1A3C324C563A}"/>
              </a:ext>
            </a:extLst>
          </p:cNvPr>
          <p:cNvSpPr>
            <a:spLocks noGrp="1" noSelect="1"/>
          </p:cNvSpPr>
          <p:nvPr>
            <p:ph idx="1" hasCustomPrompt="1"/>
          </p:nvPr>
        </p:nvSpPr>
        <p:spPr bwMode="gray">
          <a:xfrm>
            <a:off x="5549759" y="2053440"/>
            <a:ext cx="6166440" cy="4313880"/>
          </a:xfrm>
        </p:spPr>
        <p:txBody>
          <a:bodyPr/>
          <a:lstStyle/>
          <a:p>
            <a:pPr lvl="0"/>
            <a:r>
              <a:rPr lang="nl-NL" noProof="1"/>
              <a:t>[</a:t>
            </a:r>
            <a:r>
              <a:rPr lang="nl-NL"/>
              <a:t>Typ tekst of klik op een pictogram om een object in te voegen</a:t>
            </a:r>
            <a:r>
              <a:rPr lang="nl-NL" noProof="1"/>
              <a:t>]</a:t>
            </a:r>
          </a:p>
        </p:txBody>
      </p:sp>
      <p:sp>
        <p:nvSpPr>
          <p:cNvPr id="4" name="Date Placeholder 4">
            <a:extLst>
              <a:ext uri="{FF2B5EF4-FFF2-40B4-BE49-F238E27FC236}">
                <a16:creationId xmlns:a16="http://schemas.microsoft.com/office/drawing/2014/main" id="{A357392D-0C11-D286-59FF-5722A9337444}"/>
              </a:ext>
            </a:extLst>
          </p:cNvPr>
          <p:cNvSpPr>
            <a:spLocks noGrp="1" noSelect="1"/>
          </p:cNvSpPr>
          <p:nvPr>
            <p:ph type="dt" sz="half" idx="11"/>
          </p:nvPr>
        </p:nvSpPr>
        <p:spPr bwMode="gray">
          <a:xfrm>
            <a:off x="10258560" y="6525000"/>
            <a:ext cx="1008000" cy="240120"/>
          </a:xfrm>
        </p:spPr>
        <p:txBody>
          <a:bodyPr/>
          <a:lstStyle/>
          <a:p>
            <a:fld id="{34A1D42D-2A80-4A09-B4FB-886B67CDE149}" type="datetime1">
              <a:rPr lang="nl-NL" smtClean="0"/>
              <a:t>4-7-2024</a:t>
            </a:fld>
            <a:endParaRPr lang="nl-NL"/>
          </a:p>
        </p:txBody>
      </p:sp>
      <p:sp>
        <p:nvSpPr>
          <p:cNvPr id="5" name="Footer Placeholder 5">
            <a:extLst>
              <a:ext uri="{FF2B5EF4-FFF2-40B4-BE49-F238E27FC236}">
                <a16:creationId xmlns:a16="http://schemas.microsoft.com/office/drawing/2014/main" id="{32E9F68C-3BED-0A4E-1CEC-73877204B71B}"/>
              </a:ext>
            </a:extLst>
          </p:cNvPr>
          <p:cNvSpPr>
            <a:spLocks noGrp="1" noSelect="1"/>
          </p:cNvSpPr>
          <p:nvPr>
            <p:ph type="ftr" sz="quarter" idx="12"/>
          </p:nvPr>
        </p:nvSpPr>
        <p:spPr bwMode="gray">
          <a:xfrm>
            <a:off x="918720" y="6525000"/>
            <a:ext cx="8255880" cy="240120"/>
          </a:xfrm>
        </p:spPr>
        <p:txBody>
          <a:bodyPr/>
          <a:lstStyle/>
          <a:p>
            <a:endParaRPr lang="nl-NL"/>
          </a:p>
        </p:txBody>
      </p:sp>
      <p:sp>
        <p:nvSpPr>
          <p:cNvPr id="6" name="Slide Number Placeholder 6">
            <a:extLst>
              <a:ext uri="{FF2B5EF4-FFF2-40B4-BE49-F238E27FC236}">
                <a16:creationId xmlns:a16="http://schemas.microsoft.com/office/drawing/2014/main" id="{E9F8FD23-4DE7-000A-FECA-19E2D8E311DE}"/>
              </a:ext>
            </a:extLst>
          </p:cNvPr>
          <p:cNvSpPr>
            <a:spLocks noGrp="1" noSelect="1"/>
          </p:cNvSpPr>
          <p:nvPr>
            <p:ph type="sldNum" sz="quarter" idx="13"/>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7" name="Instruction Rectangle 7 {PHJU} (JU-Free)">
            <a:extLst>
              <a:ext uri="{FF2B5EF4-FFF2-40B4-BE49-F238E27FC236}">
                <a16:creationId xmlns:a16="http://schemas.microsoft.com/office/drawing/2014/main" id="{574F84CE-CF2A-2A0A-64D7-E20CE3F05AC7}"/>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8" name="Instruction Rectangle 8 {PHJU} (JU-Free)">
            <a:extLst>
              <a:ext uri="{FF2B5EF4-FFF2-40B4-BE49-F238E27FC236}">
                <a16:creationId xmlns:a16="http://schemas.microsoft.com/office/drawing/2014/main" id="{C6DF4A32-7FBE-C595-AA7F-2EE3102CB403}"/>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e 9 (JU-Free)">
            <a:extLst>
              <a:ext uri="{FF2B5EF4-FFF2-40B4-BE49-F238E27FC236}">
                <a16:creationId xmlns:a16="http://schemas.microsoft.com/office/drawing/2014/main" id="{1013D09F-5640-AC1A-0E6C-12176FFE27B3}"/>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233155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ussendia rood, kop1 + subkop]">
    <p:spTree>
      <p:nvGrpSpPr>
        <p:cNvPr id="1" name=""/>
        <p:cNvGrpSpPr/>
        <p:nvPr/>
      </p:nvGrpSpPr>
      <p:grpSpPr>
        <a:xfrm>
          <a:off x="0" y="0"/>
          <a:ext cx="0" cy="0"/>
          <a:chOff x="0" y="0"/>
          <a:chExt cx="0" cy="0"/>
        </a:xfrm>
      </p:grpSpPr>
      <p:grpSp>
        <p:nvGrpSpPr>
          <p:cNvPr id="7" name="Background 1">
            <a:extLst>
              <a:ext uri="{FF2B5EF4-FFF2-40B4-BE49-F238E27FC236}">
                <a16:creationId xmlns:a16="http://schemas.microsoft.com/office/drawing/2014/main" id="{03AC65CA-0C58-6CEF-7B92-BA0E271CE712}"/>
              </a:ext>
            </a:extLst>
          </p:cNvPr>
          <p:cNvGrpSpPr>
            <a:grpSpLocks noSelect="1" noChangeAspect="1"/>
          </p:cNvGrpSpPr>
          <p:nvPr userDrawn="1"/>
        </p:nvGrpSpPr>
        <p:grpSpPr bwMode="ltGray">
          <a:xfrm>
            <a:off x="0" y="2"/>
            <a:ext cx="12192000" cy="6853767"/>
            <a:chOff x="0" y="0"/>
            <a:chExt cx="5760" cy="3238"/>
          </a:xfrm>
        </p:grpSpPr>
        <p:sp>
          <p:nvSpPr>
            <p:cNvPr id="8" name="Rectangle 1">
              <a:extLst>
                <a:ext uri="{FF2B5EF4-FFF2-40B4-BE49-F238E27FC236}">
                  <a16:creationId xmlns:a16="http://schemas.microsoft.com/office/drawing/2014/main" id="{D23FA115-80D2-A49E-575E-23AE39BAEA6C}"/>
                </a:ext>
              </a:extLst>
            </p:cNvPr>
            <p:cNvSpPr>
              <a:spLocks noSelect="1" noChangeArrowheads="1"/>
            </p:cNvSpPr>
            <p:nvPr/>
          </p:nvSpPr>
          <p:spPr bwMode="ltGray">
            <a:xfrm>
              <a:off x="6" y="0"/>
              <a:ext cx="5754" cy="3238"/>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sp>
          <p:nvSpPr>
            <p:cNvPr id="9" name="Rectangle 1">
              <a:extLst>
                <a:ext uri="{FF2B5EF4-FFF2-40B4-BE49-F238E27FC236}">
                  <a16:creationId xmlns:a16="http://schemas.microsoft.com/office/drawing/2014/main" id="{007E7606-4BC3-DA71-6558-B8DA52F0A520}"/>
                </a:ext>
              </a:extLst>
            </p:cNvPr>
            <p:cNvSpPr>
              <a:spLocks noSelect="1" noChangeArrowheads="1"/>
            </p:cNvSpPr>
            <p:nvPr/>
          </p:nvSpPr>
          <p:spPr bwMode="ltGray">
            <a:xfrm>
              <a:off x="0" y="0"/>
              <a:ext cx="416" cy="32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6" name="Frame 2">
            <a:extLst>
              <a:ext uri="{FF2B5EF4-FFF2-40B4-BE49-F238E27FC236}">
                <a16:creationId xmlns:a16="http://schemas.microsoft.com/office/drawing/2014/main" id="{583561CA-3751-2F65-9967-0CB81CFF337A}"/>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01_Title 3">
            <a:extLst>
              <a:ext uri="{FF2B5EF4-FFF2-40B4-BE49-F238E27FC236}">
                <a16:creationId xmlns:a16="http://schemas.microsoft.com/office/drawing/2014/main" id="{AEDB67BE-2134-ECE6-C987-7E3DFA9E7664}"/>
              </a:ext>
            </a:extLst>
          </p:cNvPr>
          <p:cNvSpPr>
            <a:spLocks noGrp="1" noSelect="1"/>
          </p:cNvSpPr>
          <p:nvPr>
            <p:ph type="title" hasCustomPrompt="1"/>
          </p:nvPr>
        </p:nvSpPr>
        <p:spPr>
          <a:xfrm>
            <a:off x="1136884" y="1971360"/>
            <a:ext cx="9792001" cy="10404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4" name="02_Placeholder 4 [PHJU]">
            <a:extLst>
              <a:ext uri="{FF2B5EF4-FFF2-40B4-BE49-F238E27FC236}">
                <a16:creationId xmlns:a16="http://schemas.microsoft.com/office/drawing/2014/main" id="{5776F566-BD50-3E41-70AA-4FE8B50C8C37}"/>
              </a:ext>
            </a:extLst>
          </p:cNvPr>
          <p:cNvSpPr>
            <a:spLocks noGrp="1" noSelect="1"/>
          </p:cNvSpPr>
          <p:nvPr>
            <p:ph type="body" idx="1" hasCustomPrompt="1"/>
          </p:nvPr>
        </p:nvSpPr>
        <p:spPr>
          <a:xfrm>
            <a:off x="1136880" y="3079800"/>
            <a:ext cx="9792001" cy="1752480"/>
          </a:xfrm>
        </p:spPr>
        <p:txBody>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65000"/>
              <a:buFont typeface="Wingdings" panose="05000000000000000000" pitchFamily="2" charset="2"/>
              <a:buNone/>
              <a:tabLst/>
              <a:defRPr/>
            </a:pPr>
            <a:r>
              <a:rPr lang="nl-NL" noProof="1"/>
              <a:t>[subtitel]</a:t>
            </a:r>
          </a:p>
        </p:txBody>
      </p:sp>
      <p:sp>
        <p:nvSpPr>
          <p:cNvPr id="5" name="Instruction Rectangle 5 {PHJU} (JU-Free)">
            <a:extLst>
              <a:ext uri="{FF2B5EF4-FFF2-40B4-BE49-F238E27FC236}">
                <a16:creationId xmlns:a16="http://schemas.microsoft.com/office/drawing/2014/main" id="{5FE9FCBE-57E0-2576-487B-A14F6726544D}"/>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on Rectangle 6 {PHJU} (JU-Free)">
            <a:extLst>
              <a:ext uri="{FF2B5EF4-FFF2-40B4-BE49-F238E27FC236}">
                <a16:creationId xmlns:a16="http://schemas.microsoft.com/office/drawing/2014/main" id="{C50C7819-96CD-12FC-AAD3-A74D719BA67C}"/>
              </a:ext>
              <a:ext uri="{C183D7F6-B498-43B3-948B-1728B52AA6E4}">
                <adec:decorative xmlns:adec="http://schemas.microsoft.com/office/drawing/2017/decorative" val="1"/>
              </a:ext>
            </a:extLst>
          </p:cNvPr>
          <p:cNvSpPr>
            <a:spLocks noGrp="1"/>
          </p:cNvSpPr>
          <p:nvPr>
            <p:ph type="body" sz="quarter" idx="19"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1" name="Instructie 7 (JU-Free)">
            <a:extLst>
              <a:ext uri="{FF2B5EF4-FFF2-40B4-BE49-F238E27FC236}">
                <a16:creationId xmlns:a16="http://schemas.microsoft.com/office/drawing/2014/main" id="{4B123286-73BE-72C8-4530-9A8A532CB852}"/>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
        <p:nvSpPr>
          <p:cNvPr id="12" name="Date Placeholder 8">
            <a:extLst>
              <a:ext uri="{FF2B5EF4-FFF2-40B4-BE49-F238E27FC236}">
                <a16:creationId xmlns:a16="http://schemas.microsoft.com/office/drawing/2014/main" id="{09C91DE6-EFAF-D7F3-5BCE-2D9FF475410D}"/>
              </a:ext>
            </a:extLst>
          </p:cNvPr>
          <p:cNvSpPr>
            <a:spLocks noGrp="1" noSelect="1"/>
          </p:cNvSpPr>
          <p:nvPr>
            <p:ph type="dt" sz="half" idx="10"/>
          </p:nvPr>
        </p:nvSpPr>
        <p:spPr>
          <a:xfrm>
            <a:off x="1136880" y="6244920"/>
            <a:ext cx="2844720" cy="365040"/>
          </a:xfrm>
        </p:spPr>
        <p:txBody>
          <a:bodyPr/>
          <a:lstStyle>
            <a:lvl1pPr algn="l">
              <a:defRPr sz="2200" b="1">
                <a:solidFill>
                  <a:schemeClr val="bg1"/>
                </a:solidFill>
              </a:defRPr>
            </a:lvl1pPr>
          </a:lstStyle>
          <a:p>
            <a:fld id="{636063F6-14E5-4501-B09E-6EE8E2946399}" type="datetime1">
              <a:rPr lang="nl-NL" smtClean="0"/>
              <a:t>4-7-2024</a:t>
            </a:fld>
            <a:endParaRPr lang="nl-NL"/>
          </a:p>
        </p:txBody>
      </p:sp>
    </p:spTree>
    <p:extLst>
      <p:ext uri="{BB962C8B-B14F-4D97-AF65-F5344CB8AC3E}">
        <p14:creationId xmlns:p14="http://schemas.microsoft.com/office/powerpoint/2010/main" val="15606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afbeelding]">
    <p:bg bwMode="gray">
      <p:bgPr>
        <a:solidFill>
          <a:schemeClr val="bg1"/>
        </a:solidFill>
        <a:effectLst/>
      </p:bgPr>
    </p:bg>
    <p:spTree>
      <p:nvGrpSpPr>
        <p:cNvPr id="1" name=""/>
        <p:cNvGrpSpPr/>
        <p:nvPr/>
      </p:nvGrpSpPr>
      <p:grpSpPr>
        <a:xfrm>
          <a:off x="0" y="0"/>
          <a:ext cx="0" cy="0"/>
          <a:chOff x="0" y="0"/>
          <a:chExt cx="0" cy="0"/>
        </a:xfrm>
      </p:grpSpPr>
      <p:sp>
        <p:nvSpPr>
          <p:cNvPr id="12" name="Rectangle 1"/>
          <p:cNvSpPr>
            <a:spLocks noSelect="1"/>
          </p:cNvSpPr>
          <p:nvPr userDrawn="1"/>
        </p:nvSpPr>
        <p:spPr bwMode="white">
          <a:xfrm>
            <a:off x="0" y="0"/>
            <a:ext cx="878400" cy="68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5" name="Frame 2">
            <a:extLst>
              <a:ext uri="{FF2B5EF4-FFF2-40B4-BE49-F238E27FC236}">
                <a16:creationId xmlns:a16="http://schemas.microsoft.com/office/drawing/2014/main" id="{422B148A-374D-129A-5677-EFB1DB237AC4}"/>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01_Picture placeholder JU 3 [PHJU]">
            <a:extLst>
              <a:ext uri="{FF2B5EF4-FFF2-40B4-BE49-F238E27FC236}">
                <a16:creationId xmlns:a16="http://schemas.microsoft.com/office/drawing/2014/main" id="{8F2050D4-2232-F66B-9E39-7668D02FF136}"/>
              </a:ext>
            </a:extLst>
          </p:cNvPr>
          <p:cNvSpPr>
            <a:spLocks noGrp="1" noSelect="1"/>
          </p:cNvSpPr>
          <p:nvPr>
            <p:ph type="pic" sz="quarter" idx="19" hasCustomPrompt="1"/>
          </p:nvPr>
        </p:nvSpPr>
        <p:spPr bwMode="black">
          <a:xfrm>
            <a:off x="900113" y="0"/>
            <a:ext cx="11291887" cy="6858000"/>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solidFill>
            <a:schemeClr val="bg2"/>
          </a:solidFill>
        </p:spPr>
        <p:txBody>
          <a:bodyPr wrap="square">
            <a:noAutofit/>
          </a:bodyPr>
          <a:lstStyle>
            <a:lvl1pPr marL="0" indent="0" algn="r">
              <a:buNone/>
              <a:defRPr sz="2400"/>
            </a:lvl1pPr>
          </a:lstStyle>
          <a:p>
            <a:r>
              <a:rPr lang="nl-NL"/>
              <a:t>[Afbeelding]</a:t>
            </a:r>
            <a:endParaRPr lang="nl-BE"/>
          </a:p>
        </p:txBody>
      </p:sp>
      <p:sp>
        <p:nvSpPr>
          <p:cNvPr id="3" name="Date Placeholder 4">
            <a:extLst>
              <a:ext uri="{FF2B5EF4-FFF2-40B4-BE49-F238E27FC236}">
                <a16:creationId xmlns:a16="http://schemas.microsoft.com/office/drawing/2014/main" id="{3EBA0F6B-1388-6F18-6229-3117490B2815}"/>
              </a:ext>
            </a:extLst>
          </p:cNvPr>
          <p:cNvSpPr>
            <a:spLocks noGrp="1" noSelect="1"/>
          </p:cNvSpPr>
          <p:nvPr>
            <p:ph type="dt" sz="half" idx="10"/>
          </p:nvPr>
        </p:nvSpPr>
        <p:spPr bwMode="gray">
          <a:xfrm>
            <a:off x="10258560" y="6525000"/>
            <a:ext cx="1008000" cy="240120"/>
          </a:xfrm>
        </p:spPr>
        <p:txBody>
          <a:bodyPr/>
          <a:lstStyle/>
          <a:p>
            <a:fld id="{2B69C0E8-25A3-4F90-9322-0B4BB1A691B7}" type="datetime1">
              <a:rPr lang="nl-NL" smtClean="0"/>
              <a:t>4-7-2024</a:t>
            </a:fld>
            <a:endParaRPr lang="nl-NL"/>
          </a:p>
        </p:txBody>
      </p:sp>
      <p:sp>
        <p:nvSpPr>
          <p:cNvPr id="4" name="Footer Placeholder 5">
            <a:extLst>
              <a:ext uri="{FF2B5EF4-FFF2-40B4-BE49-F238E27FC236}">
                <a16:creationId xmlns:a16="http://schemas.microsoft.com/office/drawing/2014/main" id="{2CCB3477-6FCD-1340-7A77-0D8EAA83A039}"/>
              </a:ext>
            </a:extLst>
          </p:cNvPr>
          <p:cNvSpPr>
            <a:spLocks noGrp="1" noSelect="1"/>
          </p:cNvSpPr>
          <p:nvPr>
            <p:ph type="ftr" sz="quarter" idx="11"/>
          </p:nvPr>
        </p:nvSpPr>
        <p:spPr bwMode="gray">
          <a:xfrm>
            <a:off x="918720" y="6525000"/>
            <a:ext cx="8255880" cy="240120"/>
          </a:xfrm>
        </p:spPr>
        <p:txBody>
          <a:bodyPr/>
          <a:lstStyle/>
          <a:p>
            <a:endParaRPr lang="nl-NL"/>
          </a:p>
        </p:txBody>
      </p:sp>
      <p:sp>
        <p:nvSpPr>
          <p:cNvPr id="5" name="Slide Number Placeholder 6">
            <a:extLst>
              <a:ext uri="{FF2B5EF4-FFF2-40B4-BE49-F238E27FC236}">
                <a16:creationId xmlns:a16="http://schemas.microsoft.com/office/drawing/2014/main" id="{779B4394-970E-6605-1A87-0F0314D76640}"/>
              </a:ext>
            </a:extLst>
          </p:cNvPr>
          <p:cNvSpPr>
            <a:spLocks noGrp="1" noSelect="1"/>
          </p:cNvSpPr>
          <p:nvPr>
            <p:ph type="sldNum" sz="quarter" idx="12"/>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6" name="Instructie 7 (JU-Free)">
            <a:extLst>
              <a:ext uri="{FF2B5EF4-FFF2-40B4-BE49-F238E27FC236}">
                <a16:creationId xmlns:a16="http://schemas.microsoft.com/office/drawing/2014/main" id="{1DD05226-EFE0-2A38-65A6-BEBD74CE867B}"/>
              </a:ext>
              <a:ext uri="{C183D7F6-B498-43B3-948B-1728B52AA6E4}">
                <adec:decorative xmlns:adec="http://schemas.microsoft.com/office/drawing/2017/decorative" val="1"/>
              </a:ext>
            </a:extLst>
          </p:cNvPr>
          <p:cNvSpPr>
            <a:spLocks noGrp="1"/>
          </p:cNvSpPr>
          <p:nvPr>
            <p:ph type="body" sz="quarter" idx="14" hasCustomPrompt="1"/>
          </p:nvPr>
        </p:nvSpPr>
        <p:spPr>
          <a:xfrm>
            <a:off x="-2113544" y="-2"/>
            <a:ext cx="2052000" cy="5486402"/>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lvl="0"/>
            <a:r>
              <a:rPr lang="nl-NL"/>
              <a:t>Een ingevoegde afbeelding staat achter de tekst en het logo. Wil je de ingevoegde afbeelding wijzigen? Verwijder de afbeelding, klik ‘Opnieuw instellen’ en begin opnieuw.</a:t>
            </a:r>
            <a:br>
              <a:rPr lang="nl-NL"/>
            </a:br>
            <a:br>
              <a:rPr lang="nl-NL"/>
            </a:br>
            <a:br>
              <a:rPr lang="nl-NL"/>
            </a:br>
            <a:br>
              <a:rPr lang="nl-NL"/>
            </a:br>
            <a:br>
              <a:rPr lang="nl-NL"/>
            </a:br>
            <a:br>
              <a:rPr lang="nl-NL"/>
            </a:br>
            <a:br>
              <a:rPr lang="nl-NL"/>
            </a:br>
            <a:r>
              <a:rPr lang="nl-NL"/>
              <a:t>Let op! Kies niet voor de optie ‘Afbeelding wijzigen’. PowerPoint zal de afbeelding in een ander formaat en op een andere plek plaatsen. En ‘Opnieuw instellen’ zal het beeld vervormen.</a:t>
            </a:r>
            <a:br>
              <a:rPr lang="nl-NL"/>
            </a:br>
            <a:br>
              <a:rPr lang="nl-NL"/>
            </a:br>
            <a:r>
              <a:rPr lang="nl-NL"/>
              <a:t>Standaard staat de dag van vandaag in de presentatie. Wil je dit niet? Pas de datum aan in de instelling van de ‘Kop- en voettekst’. Je vindt deze optie op het tabblad ‘Invoegen’ &gt; ‘Tekst’</a:t>
            </a:r>
            <a:br>
              <a:rPr lang="nl-NL"/>
            </a:br>
            <a:br>
              <a:rPr lang="nl-NL"/>
            </a:br>
            <a:r>
              <a:rPr lang="nl-NL"/>
              <a:t>De dianummering kun je ook invoegen onder ‘Kop- en voettekst’.</a:t>
            </a:r>
            <a:br>
              <a:rPr lang="nl-NL"/>
            </a:br>
            <a:br>
              <a:rPr lang="nl-NL"/>
            </a:br>
            <a:r>
              <a:rPr lang="nl-NL"/>
              <a:t>Deze uitleg wordt niet geprint of getoond in de presentatie. Deze uitleg verwijder je door op de rand van het frame en de rand van de afbeelding te klikken. Kies delete.</a:t>
            </a:r>
          </a:p>
          <a:p>
            <a:pPr lvl="0"/>
            <a:endParaRPr lang="nl-NL"/>
          </a:p>
        </p:txBody>
      </p:sp>
      <p:sp>
        <p:nvSpPr>
          <p:cNvPr id="7" name="Instructie 8 (JU-Free)">
            <a:extLst>
              <a:ext uri="{FF2B5EF4-FFF2-40B4-BE49-F238E27FC236}">
                <a16:creationId xmlns:a16="http://schemas.microsoft.com/office/drawing/2014/main" id="{11AB693A-22B4-54BB-DB21-9D7FDDB93774}"/>
              </a:ext>
              <a:ext uri="{C183D7F6-B498-43B3-948B-1728B52AA6E4}">
                <adec:decorative xmlns:adec="http://schemas.microsoft.com/office/drawing/2017/decorative" val="1"/>
              </a:ext>
            </a:extLst>
          </p:cNvPr>
          <p:cNvSpPr>
            <a:spLocks noGrp="1" noChangeAspect="1"/>
          </p:cNvSpPr>
          <p:nvPr>
            <p:ph type="body" sz="quarter" idx="18" hasCustomPrompt="1"/>
          </p:nvPr>
        </p:nvSpPr>
        <p:spPr>
          <a:xfrm>
            <a:off x="-2096399" y="1050012"/>
            <a:ext cx="1465333" cy="756000"/>
          </a:xfrm>
          <a:blipFill>
            <a:blip r:embed="rId2"/>
            <a:stretch>
              <a:fillRect/>
            </a:stretch>
          </a:blipFill>
          <a:ln>
            <a:solidFill>
              <a:schemeClr val="accent1"/>
            </a:solidFill>
          </a:ln>
        </p:spPr>
        <p:txBody>
          <a:bodyPr/>
          <a:lstStyle>
            <a:lvl1pPr marL="0" indent="0">
              <a:lnSpc>
                <a:spcPct val="99000"/>
              </a:lnSpc>
              <a:buNone/>
              <a:defRPr sz="330" b="0">
                <a:latin typeface="Arial" panose="020B0604020202020204" pitchFamily="34" charset="0"/>
              </a:defRPr>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a:t> </a:t>
            </a:r>
          </a:p>
        </p:txBody>
      </p:sp>
      <p:sp>
        <p:nvSpPr>
          <p:cNvPr id="8" name="Instruction Rectangle 9 {PHJU} (JU-Free)">
            <a:extLst>
              <a:ext uri="{FF2B5EF4-FFF2-40B4-BE49-F238E27FC236}">
                <a16:creationId xmlns:a16="http://schemas.microsoft.com/office/drawing/2014/main" id="{D8034A17-9135-E785-2209-63DB514BBC2B}"/>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10 {PHJU} (JU-Free)">
            <a:extLst>
              <a:ext uri="{FF2B5EF4-FFF2-40B4-BE49-F238E27FC236}">
                <a16:creationId xmlns:a16="http://schemas.microsoft.com/office/drawing/2014/main" id="{060C54F6-1FF1-BAF3-4744-E4CB418238B9}"/>
              </a:ext>
              <a:ext uri="{C183D7F6-B498-43B3-948B-1728B52AA6E4}">
                <adec:decorative xmlns:adec="http://schemas.microsoft.com/office/drawing/2017/decorative" val="1"/>
              </a:ext>
            </a:extLst>
          </p:cNvPr>
          <p:cNvSpPr>
            <a:spLocks noGrp="1"/>
          </p:cNvSpPr>
          <p:nvPr>
            <p:ph type="body" sz="quarter" idx="21"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11 (JU-Free)">
            <a:extLst>
              <a:ext uri="{FF2B5EF4-FFF2-40B4-BE49-F238E27FC236}">
                <a16:creationId xmlns:a16="http://schemas.microsoft.com/office/drawing/2014/main" id="{F2493D0E-E6DE-498F-C677-739A666CAA2B}"/>
              </a:ext>
              <a:ext uri="{C183D7F6-B498-43B3-948B-1728B52AA6E4}">
                <adec:decorative xmlns:adec="http://schemas.microsoft.com/office/drawing/2017/decorative" val="1"/>
              </a:ext>
            </a:extLst>
          </p:cNvPr>
          <p:cNvSpPr>
            <a:spLocks noGrp="1"/>
          </p:cNvSpPr>
          <p:nvPr>
            <p:ph type="body" sz="quarter" idx="22"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79564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dia wit, kop2]">
    <p:spTree>
      <p:nvGrpSpPr>
        <p:cNvPr id="1" name=""/>
        <p:cNvGrpSpPr/>
        <p:nvPr/>
      </p:nvGrpSpPr>
      <p:grpSpPr>
        <a:xfrm>
          <a:off x="0" y="0"/>
          <a:ext cx="0" cy="0"/>
          <a:chOff x="0" y="0"/>
          <a:chExt cx="0" cy="0"/>
        </a:xfrm>
      </p:grpSpPr>
      <p:sp>
        <p:nvSpPr>
          <p:cNvPr id="3" name="01_Title 1">
            <a:extLst>
              <a:ext uri="{FF2B5EF4-FFF2-40B4-BE49-F238E27FC236}">
                <a16:creationId xmlns:a16="http://schemas.microsoft.com/office/drawing/2014/main" id="{2BBDBD14-0812-464D-DA11-8F2625411951}"/>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Date Placeholder 2">
            <a:extLst>
              <a:ext uri="{FF2B5EF4-FFF2-40B4-BE49-F238E27FC236}">
                <a16:creationId xmlns:a16="http://schemas.microsoft.com/office/drawing/2014/main" id="{66548D97-7EB5-62FB-494B-1BCAA5221ACB}"/>
              </a:ext>
            </a:extLst>
          </p:cNvPr>
          <p:cNvSpPr>
            <a:spLocks noGrp="1" noSelect="1"/>
          </p:cNvSpPr>
          <p:nvPr>
            <p:ph type="dt" sz="half" idx="10"/>
          </p:nvPr>
        </p:nvSpPr>
        <p:spPr>
          <a:xfrm>
            <a:off x="10258560" y="6525000"/>
            <a:ext cx="1008000" cy="240120"/>
          </a:xfrm>
        </p:spPr>
        <p:txBody>
          <a:bodyPr/>
          <a:lstStyle/>
          <a:p>
            <a:fld id="{DC0E21FD-1757-4E68-98AA-F56E4E113978}" type="datetime1">
              <a:rPr lang="nl-NL" smtClean="0"/>
              <a:t>4-7-2024</a:t>
            </a:fld>
            <a:endParaRPr lang="nl-NL"/>
          </a:p>
        </p:txBody>
      </p:sp>
      <p:sp>
        <p:nvSpPr>
          <p:cNvPr id="5" name="Footer Placeholder 3">
            <a:extLst>
              <a:ext uri="{FF2B5EF4-FFF2-40B4-BE49-F238E27FC236}">
                <a16:creationId xmlns:a16="http://schemas.microsoft.com/office/drawing/2014/main" id="{64F33CA8-CC97-0745-9155-F58D442310B9}"/>
              </a:ext>
            </a:extLst>
          </p:cNvPr>
          <p:cNvSpPr>
            <a:spLocks noGrp="1" noSelect="1"/>
          </p:cNvSpPr>
          <p:nvPr>
            <p:ph type="ftr" sz="quarter" idx="11"/>
          </p:nvPr>
        </p:nvSpPr>
        <p:spPr>
          <a:xfrm>
            <a:off x="918720" y="6525000"/>
            <a:ext cx="8255880" cy="240120"/>
          </a:xfrm>
        </p:spPr>
        <p:txBody>
          <a:bodyPr/>
          <a:lstStyle/>
          <a:p>
            <a:endParaRPr lang="nl-NL"/>
          </a:p>
        </p:txBody>
      </p:sp>
      <p:sp>
        <p:nvSpPr>
          <p:cNvPr id="6" name="Slide Number Placeholder 4">
            <a:extLst>
              <a:ext uri="{FF2B5EF4-FFF2-40B4-BE49-F238E27FC236}">
                <a16:creationId xmlns:a16="http://schemas.microsoft.com/office/drawing/2014/main" id="{C03D1D04-7AA2-0D38-4702-A46B83A8CD72}"/>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7" name="Instruction Rectangle 5 {PHJU} (JU-Free)">
            <a:extLst>
              <a:ext uri="{FF2B5EF4-FFF2-40B4-BE49-F238E27FC236}">
                <a16:creationId xmlns:a16="http://schemas.microsoft.com/office/drawing/2014/main" id="{90D225CC-BB97-25E7-0634-0547FEAD2FEB}"/>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8" name="Instruction Rectangle 6 {PHJU} (JU-Free)">
            <a:extLst>
              <a:ext uri="{FF2B5EF4-FFF2-40B4-BE49-F238E27FC236}">
                <a16:creationId xmlns:a16="http://schemas.microsoft.com/office/drawing/2014/main" id="{E6D2223F-C988-2313-8A43-5C6A740730E2}"/>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e 7 (JU-Free)">
            <a:extLst>
              <a:ext uri="{FF2B5EF4-FFF2-40B4-BE49-F238E27FC236}">
                <a16:creationId xmlns:a16="http://schemas.microsoft.com/office/drawing/2014/main" id="{A4CEEECB-ED14-C014-7CB0-82047CBAC8F1}"/>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152242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noSelect="1"/>
          </p:cNvSpPr>
          <p:nvPr>
            <p:ph type="title"/>
          </p:nvPr>
        </p:nvSpPr>
        <p:spPr bwMode="black">
          <a:xfrm>
            <a:off x="918720" y="1916280"/>
            <a:ext cx="10800000" cy="1296000"/>
          </a:xfrm>
          <a:prstGeom prst="rect">
            <a:avLst/>
          </a:prstGeom>
        </p:spPr>
        <p:txBody>
          <a:bodyPr vert="horz" lIns="0" tIns="0" rIns="0" bIns="0" rtlCol="0" anchor="t">
            <a:noAutofit/>
          </a:bodyPr>
          <a:lstStyle/>
          <a:p>
            <a:r>
              <a:rPr lang="nl-NL"/>
              <a:t>[Titel]</a:t>
            </a:r>
          </a:p>
        </p:txBody>
      </p:sp>
      <p:sp>
        <p:nvSpPr>
          <p:cNvPr id="3" name="Frame 2 (JU-Free)"/>
          <p:cNvSpPr>
            <a:spLocks noGrp="1"/>
          </p:cNvSpPr>
          <p:nvPr>
            <p:ph type="body" idx="1"/>
          </p:nvPr>
        </p:nvSpPr>
        <p:spPr bwMode="black">
          <a:xfrm>
            <a:off x="918720" y="3529440"/>
            <a:ext cx="10800000" cy="2787120"/>
          </a:xfrm>
          <a:prstGeom prst="rect">
            <a:avLst/>
          </a:prstGeom>
        </p:spPr>
        <p:txBody>
          <a:bodyPr vert="horz" lIns="0" tIns="0" rIns="0" bIns="0" rtlCol="0">
            <a:noAutofit/>
          </a:bodyPr>
          <a:lstStyle/>
          <a:p>
            <a:pPr lvl="0"/>
            <a:r>
              <a:rPr lang="nl-NL"/>
              <a:t>JU-LEVEL1=Opsomming 1e niveau</a:t>
            </a:r>
          </a:p>
          <a:p>
            <a:pPr lvl="1"/>
            <a:r>
              <a:rPr lang="nl-NL"/>
              <a:t>JU-LEVEL2=Opsomming 2e niveau</a:t>
            </a:r>
          </a:p>
          <a:p>
            <a:pPr lvl="2"/>
            <a:r>
              <a:rPr lang="nl-NL"/>
              <a:t>JU-LEVEL3=Opsomming 3e niveau</a:t>
            </a:r>
          </a:p>
          <a:p>
            <a:pPr lvl="3"/>
            <a:r>
              <a:rPr lang="nl-NL"/>
              <a:t>JU-LEVEL4=Kop</a:t>
            </a:r>
          </a:p>
          <a:p>
            <a:pPr lvl="4"/>
            <a:r>
              <a:rPr lang="nl-NL"/>
              <a:t>JU-LEVEL5=Basistekst</a:t>
            </a:r>
          </a:p>
          <a:p>
            <a:pPr lvl="5"/>
            <a:r>
              <a:rPr lang="nl-NL"/>
              <a:t>JU-LEVEL6=Zwevend 1e niveau</a:t>
            </a:r>
          </a:p>
          <a:p>
            <a:pPr lvl="6"/>
            <a:r>
              <a:rPr lang="nl-NL"/>
              <a:t>JU-LEVEL7=Zwevend 2e niveau</a:t>
            </a:r>
          </a:p>
          <a:p>
            <a:pPr lvl="7"/>
            <a:r>
              <a:rPr lang="nl-NL"/>
              <a:t>JU-LEVEL8=Zwevend 3e niveau</a:t>
            </a:r>
          </a:p>
          <a:p>
            <a:pPr lvl="8"/>
            <a:r>
              <a:rPr lang="nl-NL"/>
              <a:t>JU-LEVEL9=Negende niveau=Basistekst klein</a:t>
            </a:r>
          </a:p>
        </p:txBody>
      </p:sp>
      <p:sp>
        <p:nvSpPr>
          <p:cNvPr id="4" name="Date Placeholder 3"/>
          <p:cNvSpPr>
            <a:spLocks noGrp="1" noSelect="1"/>
          </p:cNvSpPr>
          <p:nvPr>
            <p:ph type="dt" sz="half" idx="2"/>
          </p:nvPr>
        </p:nvSpPr>
        <p:spPr>
          <a:xfrm>
            <a:off x="10258560" y="6525000"/>
            <a:ext cx="1008000" cy="240120"/>
          </a:xfrm>
          <a:prstGeom prst="rect">
            <a:avLst/>
          </a:prstGeom>
        </p:spPr>
        <p:txBody>
          <a:bodyPr vert="horz" lIns="0" tIns="0" rIns="0" bIns="0" rtlCol="0" anchor="t">
            <a:noAutofit/>
          </a:bodyPr>
          <a:lstStyle>
            <a:lvl1pPr algn="r">
              <a:defRPr lang="nl-NL" sz="1333" kern="1200" smtClean="0">
                <a:solidFill>
                  <a:schemeClr val="bg2"/>
                </a:solidFill>
                <a:latin typeface="+mn-lt"/>
                <a:ea typeface="+mn-ea"/>
                <a:cs typeface="+mn-cs"/>
              </a:defRPr>
            </a:lvl1pPr>
          </a:lstStyle>
          <a:p>
            <a:fld id="{5674A368-8E8B-42F2-9EB5-D22B971427EE}" type="datetime1">
              <a:rPr lang="nl-NL" smtClean="0"/>
              <a:t>4-7-2024</a:t>
            </a:fld>
            <a:endParaRPr lang="nl-NL"/>
          </a:p>
        </p:txBody>
      </p:sp>
      <p:sp>
        <p:nvSpPr>
          <p:cNvPr id="5" name="Footer Placeholder 4"/>
          <p:cNvSpPr>
            <a:spLocks noGrp="1" noSelect="1"/>
          </p:cNvSpPr>
          <p:nvPr>
            <p:ph type="ftr" sz="quarter" idx="3"/>
          </p:nvPr>
        </p:nvSpPr>
        <p:spPr>
          <a:xfrm>
            <a:off x="918720" y="6525000"/>
            <a:ext cx="8255880" cy="240120"/>
          </a:xfrm>
          <a:prstGeom prst="rect">
            <a:avLst/>
          </a:prstGeom>
        </p:spPr>
        <p:txBody>
          <a:bodyPr vert="horz" lIns="0" tIns="0" rIns="0" bIns="0" rtlCol="0" anchor="t">
            <a:noAutofit/>
          </a:bodyPr>
          <a:lstStyle>
            <a:lvl1pPr algn="l">
              <a:defRPr lang="nl-BE" sz="1333" kern="1200" dirty="0">
                <a:solidFill>
                  <a:schemeClr val="bg2"/>
                </a:solidFill>
                <a:latin typeface="+mn-lt"/>
                <a:ea typeface="+mn-ea"/>
                <a:cs typeface="+mn-cs"/>
              </a:defRPr>
            </a:lvl1pPr>
          </a:lstStyle>
          <a:p>
            <a:endParaRPr lang="nl-NL"/>
          </a:p>
        </p:txBody>
      </p:sp>
      <p:sp>
        <p:nvSpPr>
          <p:cNvPr id="6" name="Slide Number Placeholder 5"/>
          <p:cNvSpPr>
            <a:spLocks noGrp="1" noSelect="1"/>
          </p:cNvSpPr>
          <p:nvPr>
            <p:ph type="sldNum" sz="quarter" idx="4"/>
          </p:nvPr>
        </p:nvSpPr>
        <p:spPr>
          <a:xfrm>
            <a:off x="11334600" y="6525000"/>
            <a:ext cx="384120" cy="240120"/>
          </a:xfrm>
          <a:prstGeom prst="rect">
            <a:avLst/>
          </a:prstGeom>
        </p:spPr>
        <p:txBody>
          <a:bodyPr vert="horz" lIns="0" tIns="0" rIns="0" bIns="0" rtlCol="0" anchor="t">
            <a:noAutofit/>
          </a:bodyPr>
          <a:lstStyle>
            <a:lvl1pPr marL="0" algn="l" defTabSz="1219140" rtl="0" eaLnBrk="1" latinLnBrk="0" hangingPunct="1">
              <a:defRPr lang="nl-NL" sz="1333" kern="1200" smtClean="0">
                <a:solidFill>
                  <a:schemeClr val="bg2"/>
                </a:solidFill>
                <a:latin typeface="+mn-lt"/>
                <a:ea typeface="+mn-ea"/>
                <a:cs typeface="+mn-cs"/>
              </a:defRPr>
            </a:lvl1pPr>
          </a:lstStyle>
          <a:p>
            <a:r>
              <a:rPr lang="nl-NL"/>
              <a:t>| </a:t>
            </a:r>
            <a:fld id="{8F18802B-E4C7-4B2D-B37A-6B7CC3C134EA}" type="slidenum">
              <a:rPr lang="nl-NL" smtClean="0"/>
              <a:pPr/>
              <a:t>‹nr.›</a:t>
            </a:fld>
            <a:endParaRPr lang="nl-NL"/>
          </a:p>
        </p:txBody>
      </p:sp>
      <p:sp>
        <p:nvSpPr>
          <p:cNvPr id="7" name="Frame 6">
            <a:extLst>
              <a:ext uri="{FF2B5EF4-FFF2-40B4-BE49-F238E27FC236}">
                <a16:creationId xmlns:a16="http://schemas.microsoft.com/office/drawing/2014/main" id="{C6E5E7C9-F36B-751C-39D6-6C3EB6D20A49}"/>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55853019"/>
      </p:ext>
    </p:extLst>
  </p:cSld>
  <p:clrMap bg1="lt1" tx1="dk1" bg2="lt2" tx2="dk2" accent1="accent1" accent2="accent2" accent3="accent3" accent4="accent4" accent5="accent5" accent6="accent6" hlink="hlink" folHlink="folHlink"/>
  <p:sldLayoutIdLst>
    <p:sldLayoutId id="2147483672" r:id="rId1"/>
    <p:sldLayoutId id="2147483658" r:id="rId2"/>
    <p:sldLayoutId id="2147483671" r:id="rId3"/>
    <p:sldLayoutId id="2147483661" r:id="rId4"/>
    <p:sldLayoutId id="2147483662" r:id="rId5"/>
    <p:sldLayoutId id="2147483663" r:id="rId6"/>
    <p:sldLayoutId id="2147483673" r:id="rId7"/>
    <p:sldLayoutId id="2147483665" r:id="rId8"/>
    <p:sldLayoutId id="2147483654" r:id="rId9"/>
    <p:sldLayoutId id="2147483664" r:id="rId10"/>
    <p:sldLayoutId id="2147483655" r:id="rId11"/>
    <p:sldLayoutId id="2147483666" r:id="rId12"/>
    <p:sldLayoutId id="2147483674" r:id="rId13"/>
    <p:sldLayoutId id="2147483675" r:id="rId14"/>
  </p:sldLayoutIdLst>
  <p:hf hdr="0" ftr="0"/>
  <p:txStyles>
    <p:title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p:titleStyle>
    <p:body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dirty="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F8BFD4-C2A3-C392-88D5-AFCDA0322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E3D45D3-1475-CF3C-44E8-D57186B09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4F63F59-D472-1F08-D189-FCD120A87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41B6D0-A78C-48C4-8A0B-DAA43E6065CE}" type="datetimeFigureOut">
              <a:rPr lang="nl-NL" smtClean="0"/>
              <a:t>4-7-2024</a:t>
            </a:fld>
            <a:endParaRPr lang="nl-NL"/>
          </a:p>
        </p:txBody>
      </p:sp>
      <p:sp>
        <p:nvSpPr>
          <p:cNvPr id="5" name="Tijdelijke aanduiding voor voettekst 4">
            <a:extLst>
              <a:ext uri="{FF2B5EF4-FFF2-40B4-BE49-F238E27FC236}">
                <a16:creationId xmlns:a16="http://schemas.microsoft.com/office/drawing/2014/main" id="{EC43F804-E297-1C93-1834-DC0AD5472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9867C3F-09D0-4ED6-4445-D915C6E41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C2E5E1-DF37-460B-A8C5-E25CE258450A}" type="slidenum">
              <a:rPr lang="nl-NL" smtClean="0"/>
              <a:t>‹nr.›</a:t>
            </a:fld>
            <a:endParaRPr lang="nl-NL"/>
          </a:p>
        </p:txBody>
      </p:sp>
    </p:spTree>
    <p:extLst>
      <p:ext uri="{BB962C8B-B14F-4D97-AF65-F5344CB8AC3E}">
        <p14:creationId xmlns:p14="http://schemas.microsoft.com/office/powerpoint/2010/main" val="29174982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1.xml"/><Relationship Id="rId4" Type="http://schemas.openxmlformats.org/officeDocument/2006/relationships/hyperlink" Target="https://www.amsterdam.nl/bestuur-organisatie/volg-beleid/duurzaamhei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1.xml"/><Relationship Id="rId4" Type="http://schemas.openxmlformats.org/officeDocument/2006/relationships/hyperlink" Target="https://www.amsterdam.nl/bestuur-organisatie/volg-beleid/duurzaamhei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9A16A-51E0-DFD5-A4A3-67AFD847DA90}"/>
              </a:ext>
            </a:extLst>
          </p:cNvPr>
          <p:cNvSpPr>
            <a:spLocks noGrp="1"/>
          </p:cNvSpPr>
          <p:nvPr>
            <p:ph type="title"/>
          </p:nvPr>
        </p:nvSpPr>
        <p:spPr/>
        <p:txBody>
          <a:bodyPr/>
          <a:lstStyle/>
          <a:p>
            <a:r>
              <a:rPr lang="nl-NL"/>
              <a:t>Duurzame Toekomst </a:t>
            </a:r>
            <a:br>
              <a:rPr lang="nl-NL"/>
            </a:br>
            <a:r>
              <a:rPr lang="nl-NL"/>
              <a:t>Stad en Organisatie</a:t>
            </a:r>
          </a:p>
        </p:txBody>
      </p:sp>
      <p:sp>
        <p:nvSpPr>
          <p:cNvPr id="3" name="Tijdelijke aanduiding voor tekst 2">
            <a:extLst>
              <a:ext uri="{FF2B5EF4-FFF2-40B4-BE49-F238E27FC236}">
                <a16:creationId xmlns:a16="http://schemas.microsoft.com/office/drawing/2014/main" id="{57897E2C-42B8-C529-A885-610BD91D6058}"/>
              </a:ext>
            </a:extLst>
          </p:cNvPr>
          <p:cNvSpPr>
            <a:spLocks noGrp="1"/>
          </p:cNvSpPr>
          <p:nvPr>
            <p:ph type="body" idx="1000"/>
          </p:nvPr>
        </p:nvSpPr>
        <p:spPr/>
        <p:txBody>
          <a:bodyPr/>
          <a:lstStyle/>
          <a:p>
            <a:endParaRPr lang="nl-NL"/>
          </a:p>
        </p:txBody>
      </p:sp>
      <p:sp>
        <p:nvSpPr>
          <p:cNvPr id="4" name="Tijdelijke aanduiding voor tekst 3">
            <a:extLst>
              <a:ext uri="{FF2B5EF4-FFF2-40B4-BE49-F238E27FC236}">
                <a16:creationId xmlns:a16="http://schemas.microsoft.com/office/drawing/2014/main" id="{6508A60E-CE04-39DA-E57D-E45C0CA7813F}"/>
              </a:ext>
            </a:extLst>
          </p:cNvPr>
          <p:cNvSpPr>
            <a:spLocks noGrp="1"/>
          </p:cNvSpPr>
          <p:nvPr>
            <p:ph type="body" idx="1"/>
          </p:nvPr>
        </p:nvSpPr>
        <p:spPr/>
        <p:txBody>
          <a:bodyPr/>
          <a:lstStyle/>
          <a:p>
            <a:r>
              <a:rPr lang="nl-NL" dirty="0"/>
              <a:t>Evaluatie bestuursopdracht jaar 1</a:t>
            </a:r>
          </a:p>
        </p:txBody>
      </p:sp>
      <p:sp>
        <p:nvSpPr>
          <p:cNvPr id="5" name="Tijdelijke aanduiding voor tekst 4">
            <a:extLst>
              <a:ext uri="{FF2B5EF4-FFF2-40B4-BE49-F238E27FC236}">
                <a16:creationId xmlns:a16="http://schemas.microsoft.com/office/drawing/2014/main" id="{3C77AC57-5D56-C5A5-B75E-BD6B103F6034}"/>
              </a:ext>
            </a:extLst>
          </p:cNvPr>
          <p:cNvSpPr>
            <a:spLocks noGrp="1"/>
          </p:cNvSpPr>
          <p:nvPr>
            <p:ph type="body" sz="quarter" idx="1001"/>
          </p:nvPr>
        </p:nvSpPr>
        <p:spPr/>
        <p:txBody>
          <a:bodyPr/>
          <a:lstStyle/>
          <a:p>
            <a:r>
              <a:rPr lang="nl-NL" dirty="0"/>
              <a:t>10-07-2024</a:t>
            </a:r>
          </a:p>
        </p:txBody>
      </p:sp>
      <p:sp>
        <p:nvSpPr>
          <p:cNvPr id="6" name="Tijdelijke aanduiding voor tekst 5">
            <a:extLst>
              <a:ext uri="{FF2B5EF4-FFF2-40B4-BE49-F238E27FC236}">
                <a16:creationId xmlns:a16="http://schemas.microsoft.com/office/drawing/2014/main" id="{7C2E65FC-ED5A-C6A3-9FC7-256012C2F488}"/>
              </a:ext>
            </a:extLst>
          </p:cNvPr>
          <p:cNvSpPr>
            <a:spLocks noGrp="1"/>
          </p:cNvSpPr>
          <p:nvPr>
            <p:ph type="body" sz="quarter" idx="14"/>
          </p:nvPr>
        </p:nvSpPr>
        <p:spPr/>
        <p:txBody>
          <a:bodyPr/>
          <a:lstStyle/>
          <a:p>
            <a:endParaRPr lang="nl-NL"/>
          </a:p>
        </p:txBody>
      </p:sp>
      <p:sp>
        <p:nvSpPr>
          <p:cNvPr id="7" name="Tijdelijke aanduiding voor tekst 6">
            <a:extLst>
              <a:ext uri="{FF2B5EF4-FFF2-40B4-BE49-F238E27FC236}">
                <a16:creationId xmlns:a16="http://schemas.microsoft.com/office/drawing/2014/main" id="{770BD9B1-165C-BB1E-B5C0-EE5085C38508}"/>
              </a:ext>
            </a:extLst>
          </p:cNvPr>
          <p:cNvSpPr>
            <a:spLocks noGrp="1"/>
          </p:cNvSpPr>
          <p:nvPr>
            <p:ph type="body" sz="quarter" idx="15"/>
          </p:nvPr>
        </p:nvSpPr>
        <p:spPr/>
        <p:txBody>
          <a:bodyPr/>
          <a:lstStyle/>
          <a:p>
            <a:endParaRPr lang="nl-NL"/>
          </a:p>
        </p:txBody>
      </p:sp>
      <p:sp>
        <p:nvSpPr>
          <p:cNvPr id="8" name="Tijdelijke aanduiding voor tekst 7">
            <a:extLst>
              <a:ext uri="{FF2B5EF4-FFF2-40B4-BE49-F238E27FC236}">
                <a16:creationId xmlns:a16="http://schemas.microsoft.com/office/drawing/2014/main" id="{919F5C00-F38C-C298-AE02-BB25748A41CD}"/>
              </a:ext>
            </a:extLst>
          </p:cNvPr>
          <p:cNvSpPr>
            <a:spLocks noGrp="1"/>
          </p:cNvSpPr>
          <p:nvPr>
            <p:ph type="body" sz="quarter" idx="19"/>
          </p:nvPr>
        </p:nvSpPr>
        <p:spPr/>
        <p:txBody>
          <a:bodyPr/>
          <a:lstStyle/>
          <a:p>
            <a:endParaRPr lang="nl-NL"/>
          </a:p>
        </p:txBody>
      </p:sp>
      <p:sp>
        <p:nvSpPr>
          <p:cNvPr id="9" name="Rectangle: Rounded Corners 8">
            <a:extLst>
              <a:ext uri="{FF2B5EF4-FFF2-40B4-BE49-F238E27FC236}">
                <a16:creationId xmlns:a16="http://schemas.microsoft.com/office/drawing/2014/main" id="{398CAEC9-23DE-A663-156C-54EDE5BF4D5F}"/>
              </a:ext>
            </a:extLst>
          </p:cNvPr>
          <p:cNvSpPr/>
          <p:nvPr/>
        </p:nvSpPr>
        <p:spPr>
          <a:xfrm>
            <a:off x="1225382" y="5440693"/>
            <a:ext cx="5224056" cy="3860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solidFill>
                  <a:srgbClr val="FF0000"/>
                </a:solidFill>
              </a:rPr>
              <a:t>Presentatie</a:t>
            </a:r>
            <a:r>
              <a:rPr lang="en-US" dirty="0">
                <a:solidFill>
                  <a:srgbClr val="FF0000"/>
                </a:solidFill>
              </a:rPr>
              <a:t>: WH</a:t>
            </a:r>
          </a:p>
        </p:txBody>
      </p:sp>
    </p:spTree>
    <p:extLst>
      <p:ext uri="{BB962C8B-B14F-4D97-AF65-F5344CB8AC3E}">
        <p14:creationId xmlns:p14="http://schemas.microsoft.com/office/powerpoint/2010/main" val="279265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53DD4CA-24A5-6768-B81B-23FA9B56A287}"/>
              </a:ext>
            </a:extLst>
          </p:cNvPr>
          <p:cNvSpPr/>
          <p:nvPr/>
        </p:nvSpPr>
        <p:spPr>
          <a:xfrm>
            <a:off x="12700" y="0"/>
            <a:ext cx="787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chemeClr val="bg1"/>
                </a:solidFill>
                <a:effectLst/>
                <a:latin typeface="Corbel" panose="020B0503020204020204" pitchFamily="34" charset="0"/>
                <a:ea typeface="Calibri" panose="020F0502020204030204" pitchFamily="34" charset="0"/>
                <a:cs typeface="Arial" panose="020B0604020202020204" pitchFamily="34" charset="0"/>
              </a:rPr>
              <a:t>vormen van ons toekomstbeeld en zitten we op het juiste pad</a:t>
            </a:r>
            <a:endParaRPr lang="nl-NL"/>
          </a:p>
        </p:txBody>
      </p:sp>
      <p:sp>
        <p:nvSpPr>
          <p:cNvPr id="51" name="Tekstvak 50">
            <a:extLst>
              <a:ext uri="{FF2B5EF4-FFF2-40B4-BE49-F238E27FC236}">
                <a16:creationId xmlns:a16="http://schemas.microsoft.com/office/drawing/2014/main" id="{6EC2FCDF-32B2-5AE6-75EB-390696A2E701}"/>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2" name="Tijdelijke aanduiding voor dianummer 1">
            <a:extLst>
              <a:ext uri="{FF2B5EF4-FFF2-40B4-BE49-F238E27FC236}">
                <a16:creationId xmlns:a16="http://schemas.microsoft.com/office/drawing/2014/main" id="{E9DA64F1-762E-B50F-927C-E1A333B6F545}"/>
              </a:ext>
            </a:extLst>
          </p:cNvPr>
          <p:cNvSpPr>
            <a:spLocks noGrp="1"/>
          </p:cNvSpPr>
          <p:nvPr>
            <p:ph type="sldNum" sz="quarter" idx="12"/>
          </p:nvPr>
        </p:nvSpPr>
        <p:spPr/>
        <p:txBody>
          <a:bodyPr/>
          <a:lstStyle/>
          <a:p>
            <a:fld id="{992CD0B2-8AB2-4C6C-8876-E15753662C9B}" type="slidenum">
              <a:rPr lang="nl-NL" smtClean="0"/>
              <a:pPr/>
              <a:t>10</a:t>
            </a:fld>
            <a:endParaRPr lang="nl-NL"/>
          </a:p>
        </p:txBody>
      </p:sp>
      <p:sp>
        <p:nvSpPr>
          <p:cNvPr id="29" name="Tekstvak 28">
            <a:extLst>
              <a:ext uri="{FF2B5EF4-FFF2-40B4-BE49-F238E27FC236}">
                <a16:creationId xmlns:a16="http://schemas.microsoft.com/office/drawing/2014/main" id="{DB3F0E76-A4DF-48CE-63FD-ED7CCCCCB889}"/>
              </a:ext>
            </a:extLst>
          </p:cNvPr>
          <p:cNvSpPr txBox="1"/>
          <p:nvPr/>
        </p:nvSpPr>
        <p:spPr>
          <a:xfrm>
            <a:off x="328530" y="269712"/>
            <a:ext cx="10683181" cy="584775"/>
          </a:xfrm>
          <a:prstGeom prst="rect">
            <a:avLst/>
          </a:prstGeom>
          <a:noFill/>
          <a:ln>
            <a:noFill/>
          </a:ln>
        </p:spPr>
        <p:txBody>
          <a:bodyPr wrap="square" lIns="91440" tIns="45720" rIns="91440" bIns="45720" anchor="t">
            <a:spAutoFit/>
          </a:bodyPr>
          <a:lstStyle/>
          <a:p>
            <a:pPr>
              <a:spcAft>
                <a:spcPts val="300"/>
              </a:spcAft>
            </a:pPr>
            <a:r>
              <a:rPr lang="nl-NL" sz="3200" b="1" dirty="0">
                <a:solidFill>
                  <a:schemeClr val="accent1"/>
                </a:solidFill>
                <a:latin typeface="Corbel" panose="020B0503020204020204" pitchFamily="34" charset="0"/>
                <a:ea typeface="Calibri" panose="020F0502020204030204" pitchFamily="34" charset="0"/>
                <a:cs typeface="Times New Roman" panose="02020603050405020304" pitchFamily="18" charset="0"/>
              </a:rPr>
              <a:t>Nieuwe focus in de bestuursopdracht. </a:t>
            </a:r>
          </a:p>
        </p:txBody>
      </p:sp>
      <p:sp>
        <p:nvSpPr>
          <p:cNvPr id="3" name="Rechthoek 2">
            <a:extLst>
              <a:ext uri="{FF2B5EF4-FFF2-40B4-BE49-F238E27FC236}">
                <a16:creationId xmlns:a16="http://schemas.microsoft.com/office/drawing/2014/main" id="{B945EDEB-B845-828A-77FB-39DD945736DB}"/>
              </a:ext>
            </a:extLst>
          </p:cNvPr>
          <p:cNvSpPr/>
          <p:nvPr/>
        </p:nvSpPr>
        <p:spPr>
          <a:xfrm>
            <a:off x="328530" y="1141358"/>
            <a:ext cx="3600000" cy="1080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bg1"/>
                </a:solidFill>
                <a:latin typeface="+mj-lt"/>
              </a:rPr>
              <a:t>Duurzaam Tenzij inrollen </a:t>
            </a:r>
          </a:p>
          <a:p>
            <a:pPr algn="ctr"/>
            <a:r>
              <a:rPr lang="nl-NL" sz="1800" b="1" dirty="0">
                <a:solidFill>
                  <a:schemeClr val="bg1"/>
                </a:solidFill>
                <a:latin typeface="+mj-lt"/>
              </a:rPr>
              <a:t>&amp; beëindigen</a:t>
            </a:r>
          </a:p>
        </p:txBody>
      </p:sp>
      <p:sp>
        <p:nvSpPr>
          <p:cNvPr id="4" name="Rechthoek 3">
            <a:extLst>
              <a:ext uri="{FF2B5EF4-FFF2-40B4-BE49-F238E27FC236}">
                <a16:creationId xmlns:a16="http://schemas.microsoft.com/office/drawing/2014/main" id="{ACBC782C-53AF-3CAA-1137-F3BF5BF428D2}"/>
              </a:ext>
            </a:extLst>
          </p:cNvPr>
          <p:cNvSpPr/>
          <p:nvPr/>
        </p:nvSpPr>
        <p:spPr>
          <a:xfrm>
            <a:off x="4186224" y="1141358"/>
            <a:ext cx="3600000" cy="1080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nl-NL" sz="1800" b="1" dirty="0">
                <a:solidFill>
                  <a:schemeClr val="bg1"/>
                </a:solidFill>
                <a:latin typeface="+mj-lt"/>
              </a:rPr>
              <a:t>Samenwerken aan transities = </a:t>
            </a:r>
            <a:br>
              <a:rPr lang="nl-NL" sz="1800" b="1" dirty="0">
                <a:solidFill>
                  <a:schemeClr val="bg1"/>
                </a:solidFill>
                <a:latin typeface="+mj-lt"/>
              </a:rPr>
            </a:br>
            <a:r>
              <a:rPr lang="nl-NL" sz="1800" b="1" dirty="0">
                <a:solidFill>
                  <a:schemeClr val="bg1"/>
                </a:solidFill>
                <a:latin typeface="+mj-lt"/>
              </a:rPr>
              <a:t>Slim* Gebiedsgericht Uitvoeren </a:t>
            </a:r>
          </a:p>
        </p:txBody>
      </p:sp>
      <p:sp>
        <p:nvSpPr>
          <p:cNvPr id="7" name="Rechthoek 6">
            <a:extLst>
              <a:ext uri="{FF2B5EF4-FFF2-40B4-BE49-F238E27FC236}">
                <a16:creationId xmlns:a16="http://schemas.microsoft.com/office/drawing/2014/main" id="{90C790DA-E247-7037-0810-2FE505A9DC47}"/>
              </a:ext>
            </a:extLst>
          </p:cNvPr>
          <p:cNvSpPr/>
          <p:nvPr/>
        </p:nvSpPr>
        <p:spPr>
          <a:xfrm>
            <a:off x="8043918" y="1141358"/>
            <a:ext cx="3600000" cy="1080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bg1"/>
                </a:solidFill>
                <a:latin typeface="Corbel"/>
              </a:rPr>
              <a:t>Ondersteund door opgavegerichte </a:t>
            </a:r>
            <a:br>
              <a:rPr lang="nl-NL" sz="1800" b="1" dirty="0">
                <a:solidFill>
                  <a:schemeClr val="bg1"/>
                </a:solidFill>
                <a:latin typeface="Corbel"/>
              </a:rPr>
            </a:br>
            <a:r>
              <a:rPr lang="nl-NL" sz="1800" b="1" dirty="0">
                <a:solidFill>
                  <a:schemeClr val="bg1"/>
                </a:solidFill>
                <a:latin typeface="Corbel"/>
              </a:rPr>
              <a:t>Communicatiestrategie</a:t>
            </a:r>
            <a:r>
              <a:rPr lang="nl-NL" b="1" dirty="0">
                <a:solidFill>
                  <a:schemeClr val="bg1"/>
                </a:solidFill>
                <a:latin typeface="Corbel"/>
              </a:rPr>
              <a:t>.</a:t>
            </a:r>
            <a:r>
              <a:rPr lang="nl-NL" sz="1800" b="1" dirty="0">
                <a:solidFill>
                  <a:schemeClr val="bg1"/>
                </a:solidFill>
                <a:latin typeface="Corbel"/>
              </a:rPr>
              <a:t> </a:t>
            </a:r>
            <a:endParaRPr lang="nl-NL" dirty="0">
              <a:solidFill>
                <a:schemeClr val="bg1"/>
              </a:solidFill>
            </a:endParaRPr>
          </a:p>
        </p:txBody>
      </p:sp>
      <p:pic>
        <p:nvPicPr>
          <p:cNvPr id="5" name="Afbeelding 4">
            <a:extLst>
              <a:ext uri="{FF2B5EF4-FFF2-40B4-BE49-F238E27FC236}">
                <a16:creationId xmlns:a16="http://schemas.microsoft.com/office/drawing/2014/main" id="{09295B32-6EC6-75DF-4A1C-C7A058E88220}"/>
              </a:ext>
            </a:extLst>
          </p:cNvPr>
          <p:cNvPicPr>
            <a:picLocks noChangeAspect="1"/>
          </p:cNvPicPr>
          <p:nvPr/>
        </p:nvPicPr>
        <p:blipFill>
          <a:blip r:embed="rId2"/>
          <a:stretch>
            <a:fillRect/>
          </a:stretch>
        </p:blipFill>
        <p:spPr>
          <a:xfrm>
            <a:off x="541317" y="2434374"/>
            <a:ext cx="3015283" cy="2829341"/>
          </a:xfrm>
          <a:prstGeom prst="rect">
            <a:avLst/>
          </a:prstGeom>
        </p:spPr>
      </p:pic>
      <p:pic>
        <p:nvPicPr>
          <p:cNvPr id="8" name="Afbeelding 7">
            <a:extLst>
              <a:ext uri="{FF2B5EF4-FFF2-40B4-BE49-F238E27FC236}">
                <a16:creationId xmlns:a16="http://schemas.microsoft.com/office/drawing/2014/main" id="{6D1D7C78-EC4B-2699-F088-3D44B342E8E7}"/>
              </a:ext>
            </a:extLst>
          </p:cNvPr>
          <p:cNvPicPr>
            <a:picLocks noChangeAspect="1"/>
          </p:cNvPicPr>
          <p:nvPr/>
        </p:nvPicPr>
        <p:blipFill>
          <a:blip r:embed="rId3"/>
          <a:stretch>
            <a:fillRect/>
          </a:stretch>
        </p:blipFill>
        <p:spPr>
          <a:xfrm>
            <a:off x="4133861" y="2751945"/>
            <a:ext cx="3609145" cy="2511770"/>
          </a:xfrm>
          <a:prstGeom prst="rect">
            <a:avLst/>
          </a:prstGeom>
        </p:spPr>
      </p:pic>
      <p:pic>
        <p:nvPicPr>
          <p:cNvPr id="10" name="Afbeelding 9">
            <a:extLst>
              <a:ext uri="{FF2B5EF4-FFF2-40B4-BE49-F238E27FC236}">
                <a16:creationId xmlns:a16="http://schemas.microsoft.com/office/drawing/2014/main" id="{E6C63343-52EA-B9D3-2843-222EDD9BADF2}"/>
              </a:ext>
            </a:extLst>
          </p:cNvPr>
          <p:cNvPicPr>
            <a:picLocks noChangeAspect="1"/>
          </p:cNvPicPr>
          <p:nvPr/>
        </p:nvPicPr>
        <p:blipFill>
          <a:blip r:embed="rId4"/>
          <a:stretch>
            <a:fillRect/>
          </a:stretch>
        </p:blipFill>
        <p:spPr>
          <a:xfrm>
            <a:off x="8320267" y="2594682"/>
            <a:ext cx="2946380" cy="2826295"/>
          </a:xfrm>
          <a:prstGeom prst="rect">
            <a:avLst/>
          </a:prstGeom>
        </p:spPr>
      </p:pic>
      <p:pic>
        <p:nvPicPr>
          <p:cNvPr id="11" name="Afbeelding 10">
            <a:extLst>
              <a:ext uri="{FF2B5EF4-FFF2-40B4-BE49-F238E27FC236}">
                <a16:creationId xmlns:a16="http://schemas.microsoft.com/office/drawing/2014/main" id="{B4B01846-F8BB-EDEB-87F9-61D229838755}"/>
              </a:ext>
            </a:extLst>
          </p:cNvPr>
          <p:cNvPicPr>
            <a:picLocks noChangeAspect="1"/>
          </p:cNvPicPr>
          <p:nvPr/>
        </p:nvPicPr>
        <p:blipFill>
          <a:blip r:embed="rId5"/>
          <a:stretch>
            <a:fillRect/>
          </a:stretch>
        </p:blipFill>
        <p:spPr>
          <a:xfrm>
            <a:off x="473280" y="3829133"/>
            <a:ext cx="11469904" cy="3091307"/>
          </a:xfrm>
          <a:prstGeom prst="rect">
            <a:avLst/>
          </a:prstGeom>
          <a:effectLst>
            <a:glow rad="127000">
              <a:schemeClr val="accent2"/>
            </a:glow>
          </a:effectLst>
        </p:spPr>
      </p:pic>
      <p:pic>
        <p:nvPicPr>
          <p:cNvPr id="14" name="Afbeelding 13">
            <a:extLst>
              <a:ext uri="{FF2B5EF4-FFF2-40B4-BE49-F238E27FC236}">
                <a16:creationId xmlns:a16="http://schemas.microsoft.com/office/drawing/2014/main" id="{01C64C1C-DFB1-D0BD-1AD1-79DBB9F76B2A}"/>
              </a:ext>
            </a:extLst>
          </p:cNvPr>
          <p:cNvPicPr>
            <a:picLocks noChangeAspect="1"/>
          </p:cNvPicPr>
          <p:nvPr/>
        </p:nvPicPr>
        <p:blipFill>
          <a:blip r:embed="rId6"/>
          <a:stretch>
            <a:fillRect/>
          </a:stretch>
        </p:blipFill>
        <p:spPr>
          <a:xfrm>
            <a:off x="1427717" y="5330704"/>
            <a:ext cx="1401625" cy="1364384"/>
          </a:xfrm>
          <a:prstGeom prst="rect">
            <a:avLst/>
          </a:prstGeom>
        </p:spPr>
      </p:pic>
      <p:sp>
        <p:nvSpPr>
          <p:cNvPr id="15" name="Tekstvak 14">
            <a:extLst>
              <a:ext uri="{FF2B5EF4-FFF2-40B4-BE49-F238E27FC236}">
                <a16:creationId xmlns:a16="http://schemas.microsoft.com/office/drawing/2014/main" id="{2BFE3CF2-6BB7-786C-886F-00D968E51F72}"/>
              </a:ext>
            </a:extLst>
          </p:cNvPr>
          <p:cNvSpPr txBox="1"/>
          <p:nvPr/>
        </p:nvSpPr>
        <p:spPr>
          <a:xfrm>
            <a:off x="157968" y="5420977"/>
            <a:ext cx="1640229" cy="369332"/>
          </a:xfrm>
          <a:prstGeom prst="rect">
            <a:avLst/>
          </a:prstGeom>
          <a:solidFill>
            <a:schemeClr val="accent1"/>
          </a:solidFill>
          <a:ln>
            <a:solidFill>
              <a:schemeClr val="accent1"/>
            </a:solidFill>
          </a:ln>
        </p:spPr>
        <p:txBody>
          <a:bodyPr wrap="square" rtlCol="0">
            <a:spAutoFit/>
          </a:bodyPr>
          <a:lstStyle/>
          <a:p>
            <a:r>
              <a:rPr lang="nl-NL" dirty="0">
                <a:solidFill>
                  <a:schemeClr val="bg1"/>
                </a:solidFill>
              </a:rPr>
              <a:t>Gedragslenzen</a:t>
            </a:r>
          </a:p>
        </p:txBody>
      </p:sp>
    </p:spTree>
    <p:extLst>
      <p:ext uri="{BB962C8B-B14F-4D97-AF65-F5344CB8AC3E}">
        <p14:creationId xmlns:p14="http://schemas.microsoft.com/office/powerpoint/2010/main" val="2157711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148738-68F9-B34A-2466-ACCDF1CE00B4}"/>
              </a:ext>
            </a:extLst>
          </p:cNvPr>
          <p:cNvSpPr>
            <a:spLocks noGrp="1"/>
          </p:cNvSpPr>
          <p:nvPr>
            <p:ph type="sldNum" sz="quarter" idx="12"/>
          </p:nvPr>
        </p:nvSpPr>
        <p:spPr/>
        <p:txBody>
          <a:bodyPr/>
          <a:lstStyle/>
          <a:p>
            <a:fld id="{992CD0B2-8AB2-4C6C-8876-E15753662C9B}" type="slidenum">
              <a:rPr lang="nl-NL" smtClean="0"/>
              <a:pPr/>
              <a:t>11</a:t>
            </a:fld>
            <a:endParaRPr lang="nl-NL"/>
          </a:p>
        </p:txBody>
      </p:sp>
      <p:sp>
        <p:nvSpPr>
          <p:cNvPr id="3" name="Tekstvak 2">
            <a:extLst>
              <a:ext uri="{FF2B5EF4-FFF2-40B4-BE49-F238E27FC236}">
                <a16:creationId xmlns:a16="http://schemas.microsoft.com/office/drawing/2014/main" id="{3A58550B-8571-90DB-D390-E8DAECC9E4A7}"/>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4" name="Titel 1">
            <a:extLst>
              <a:ext uri="{FF2B5EF4-FFF2-40B4-BE49-F238E27FC236}">
                <a16:creationId xmlns:a16="http://schemas.microsoft.com/office/drawing/2014/main" id="{F67B98E7-21DB-C446-0770-DA04FC480948}"/>
              </a:ext>
            </a:extLst>
          </p:cNvPr>
          <p:cNvSpPr txBox="1">
            <a:spLocks/>
          </p:cNvSpPr>
          <p:nvPr/>
        </p:nvSpPr>
        <p:spPr bwMode="black">
          <a:xfrm>
            <a:off x="369659" y="702141"/>
            <a:ext cx="6954872" cy="784332"/>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3200" b="1" u="none" strike="noStrike" kern="1200" cap="none" spc="0" normalizeH="0" baseline="0" noProof="0" dirty="0">
                <a:ln>
                  <a:noFill/>
                </a:ln>
                <a:solidFill>
                  <a:srgbClr val="EC0000"/>
                </a:solidFill>
                <a:effectLst/>
                <a:uLnTx/>
                <a:uFillTx/>
                <a:latin typeface="Corbel"/>
                <a:ea typeface="+mj-ea"/>
                <a:cs typeface="+mj-cs"/>
              </a:rPr>
              <a:t>Duurzaam, (</a:t>
            </a:r>
            <a:r>
              <a:rPr lang="nl-NL" sz="3200" dirty="0">
                <a:solidFill>
                  <a:srgbClr val="EC0000"/>
                </a:solidFill>
                <a:latin typeface="Corbel"/>
              </a:rPr>
              <a:t>t</a:t>
            </a:r>
            <a:r>
              <a:rPr kumimoji="0" lang="nl-NL" sz="3200" b="1" u="none" strike="noStrike" kern="1200" cap="none" spc="0" normalizeH="0" baseline="0" noProof="0" dirty="0" err="1">
                <a:ln>
                  <a:noFill/>
                </a:ln>
                <a:solidFill>
                  <a:srgbClr val="EC0000"/>
                </a:solidFill>
                <a:effectLst/>
                <a:uLnTx/>
                <a:uFillTx/>
                <a:latin typeface="Corbel"/>
                <a:ea typeface="+mj-ea"/>
                <a:cs typeface="+mj-cs"/>
              </a:rPr>
              <a:t>enzij</a:t>
            </a:r>
            <a:r>
              <a:rPr kumimoji="0" lang="nl-NL" sz="3200" b="1" u="none" strike="noStrike" kern="1200" cap="none" spc="0" normalizeH="0" baseline="0" noProof="0" dirty="0">
                <a:ln>
                  <a:noFill/>
                </a:ln>
                <a:solidFill>
                  <a:srgbClr val="EC0000"/>
                </a:solidFill>
                <a:effectLst/>
                <a:uLnTx/>
                <a:uFillTx/>
                <a:latin typeface="Corbel"/>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3200" b="1" u="none" strike="noStrike" kern="1200" cap="none" spc="0" normalizeH="0" baseline="0" noProof="0" dirty="0">
                <a:ln>
                  <a:noFill/>
                </a:ln>
                <a:solidFill>
                  <a:schemeClr val="tx1"/>
                </a:solidFill>
                <a:effectLst/>
                <a:uLnTx/>
                <a:uFillTx/>
                <a:latin typeface="Corbel"/>
                <a:ea typeface="+mj-ea"/>
                <a:cs typeface="+mj-cs"/>
              </a:rPr>
              <a:t>inrollen</a:t>
            </a:r>
            <a:r>
              <a:rPr kumimoji="0" lang="nl-NL" sz="3200" b="1" u="none" strike="noStrike" kern="1200" cap="none" spc="0" normalizeH="0" baseline="0" noProof="0" dirty="0">
                <a:ln>
                  <a:noFill/>
                </a:ln>
                <a:solidFill>
                  <a:schemeClr val="accent4"/>
                </a:solidFill>
                <a:effectLst/>
                <a:uLnTx/>
                <a:uFillTx/>
                <a:latin typeface="Corbel"/>
                <a:ea typeface="+mj-ea"/>
                <a:cs typeface="+mj-cs"/>
              </a:rPr>
              <a:t> </a:t>
            </a:r>
            <a:r>
              <a:rPr kumimoji="0" lang="nl-NL" sz="3200" b="1" u="none" strike="noStrike" kern="1200" cap="none" spc="0" normalizeH="0" baseline="0" noProof="0" dirty="0">
                <a:ln>
                  <a:noFill/>
                </a:ln>
                <a:solidFill>
                  <a:schemeClr val="tx1"/>
                </a:solidFill>
                <a:effectLst/>
                <a:uLnTx/>
                <a:uFillTx/>
                <a:latin typeface="Corbel"/>
                <a:ea typeface="+mj-ea"/>
                <a:cs typeface="+mj-cs"/>
              </a:rPr>
              <a:t>&amp; beëindigen</a:t>
            </a:r>
            <a:endParaRPr kumimoji="0" lang="nl-NL" sz="2400" b="0" u="none" strike="noStrike" kern="1200" cap="none" spc="0" normalizeH="0" baseline="0" noProof="0" dirty="0">
              <a:ln>
                <a:noFill/>
              </a:ln>
              <a:solidFill>
                <a:schemeClr val="tx1"/>
              </a:solidFill>
              <a:effectLst/>
              <a:uLnTx/>
              <a:uFillTx/>
              <a:latin typeface="Corbel"/>
              <a:ea typeface="+mj-ea"/>
              <a:cs typeface="+mj-cs"/>
            </a:endParaRPr>
          </a:p>
        </p:txBody>
      </p:sp>
      <p:pic>
        <p:nvPicPr>
          <p:cNvPr id="6" name="Afbeelding 5">
            <a:extLst>
              <a:ext uri="{FF2B5EF4-FFF2-40B4-BE49-F238E27FC236}">
                <a16:creationId xmlns:a16="http://schemas.microsoft.com/office/drawing/2014/main" id="{A6AEDA25-65F1-9DEA-F60B-26A085BA3910}"/>
              </a:ext>
            </a:extLst>
          </p:cNvPr>
          <p:cNvPicPr>
            <a:picLocks noChangeAspect="1"/>
          </p:cNvPicPr>
          <p:nvPr/>
        </p:nvPicPr>
        <p:blipFill>
          <a:blip r:embed="rId2"/>
          <a:stretch>
            <a:fillRect/>
          </a:stretch>
        </p:blipFill>
        <p:spPr>
          <a:xfrm>
            <a:off x="5435936" y="475303"/>
            <a:ext cx="6199338" cy="5822860"/>
          </a:xfrm>
          <a:prstGeom prst="rect">
            <a:avLst/>
          </a:prstGeom>
        </p:spPr>
      </p:pic>
      <p:sp>
        <p:nvSpPr>
          <p:cNvPr id="7" name="Tekstvak 6">
            <a:extLst>
              <a:ext uri="{FF2B5EF4-FFF2-40B4-BE49-F238E27FC236}">
                <a16:creationId xmlns:a16="http://schemas.microsoft.com/office/drawing/2014/main" id="{1F0891CB-7746-0496-9D57-785413B16D38}"/>
              </a:ext>
            </a:extLst>
          </p:cNvPr>
          <p:cNvSpPr txBox="1"/>
          <p:nvPr/>
        </p:nvSpPr>
        <p:spPr>
          <a:xfrm>
            <a:off x="369659" y="1627096"/>
            <a:ext cx="4627983" cy="5016758"/>
          </a:xfrm>
          <a:prstGeom prst="rect">
            <a:avLst/>
          </a:prstGeom>
          <a:noFill/>
        </p:spPr>
        <p:txBody>
          <a:bodyPr wrap="square" rtlCol="0">
            <a:spAutoFit/>
          </a:bodyPr>
          <a:lstStyle/>
          <a:p>
            <a:r>
              <a:rPr lang="nl-NL" dirty="0"/>
              <a:t>Alles wat we besluiten en doen in beleid, uitvoering en beheer is duurzaam, tenzij het bestuur daarvan afwijkt. </a:t>
            </a:r>
          </a:p>
          <a:p>
            <a:endParaRPr lang="nl-NL" dirty="0"/>
          </a:p>
          <a:p>
            <a:r>
              <a:rPr lang="nl-NL" dirty="0"/>
              <a:t>Geldt voor alle niveaus/alle domeinen: </a:t>
            </a:r>
          </a:p>
          <a:p>
            <a:r>
              <a:rPr lang="nl-NL" dirty="0"/>
              <a:t>van maaien van een perk, wel of niet vervangen van een brug, wegwerpmateriaal in de zorg, gebruik van de Stadspas, woon-werk verkeer tot verdeling van geld in de P&amp;C-cyclus.</a:t>
            </a:r>
          </a:p>
          <a:p>
            <a:endParaRPr lang="nl-NL" dirty="0"/>
          </a:p>
          <a:p>
            <a:endParaRPr lang="nl-NL" dirty="0"/>
          </a:p>
          <a:p>
            <a:endParaRPr lang="nl-NL" dirty="0"/>
          </a:p>
          <a:p>
            <a:endParaRPr lang="nl-NL" dirty="0"/>
          </a:p>
          <a:p>
            <a:r>
              <a:rPr lang="nl-NL" dirty="0"/>
              <a:t>In 2026 (introductie klimaatbegroting):</a:t>
            </a:r>
          </a:p>
          <a:p>
            <a:r>
              <a:rPr lang="nl-NL" sz="3200" b="1" dirty="0">
                <a:solidFill>
                  <a:schemeClr val="accent1"/>
                </a:solidFill>
              </a:rPr>
              <a:t>Duurzaam. (punt)</a:t>
            </a:r>
          </a:p>
          <a:p>
            <a:endParaRPr lang="nl-NL" dirty="0"/>
          </a:p>
        </p:txBody>
      </p:sp>
      <p:pic>
        <p:nvPicPr>
          <p:cNvPr id="10" name="Afbeelding 9">
            <a:extLst>
              <a:ext uri="{FF2B5EF4-FFF2-40B4-BE49-F238E27FC236}">
                <a16:creationId xmlns:a16="http://schemas.microsoft.com/office/drawing/2014/main" id="{6B52F2ED-3FA6-E590-6F1A-F705D8F73214}"/>
              </a:ext>
            </a:extLst>
          </p:cNvPr>
          <p:cNvPicPr>
            <a:picLocks noChangeAspect="1"/>
          </p:cNvPicPr>
          <p:nvPr/>
        </p:nvPicPr>
        <p:blipFill>
          <a:blip r:embed="rId3"/>
          <a:stretch>
            <a:fillRect/>
          </a:stretch>
        </p:blipFill>
        <p:spPr>
          <a:xfrm>
            <a:off x="556726" y="4540780"/>
            <a:ext cx="2065176" cy="917645"/>
          </a:xfrm>
          <a:prstGeom prst="rect">
            <a:avLst/>
          </a:prstGeom>
        </p:spPr>
      </p:pic>
      <p:sp>
        <p:nvSpPr>
          <p:cNvPr id="11" name="Tekstvak 10">
            <a:extLst>
              <a:ext uri="{FF2B5EF4-FFF2-40B4-BE49-F238E27FC236}">
                <a16:creationId xmlns:a16="http://schemas.microsoft.com/office/drawing/2014/main" id="{54F73716-3D1D-C001-364E-CEA504BE06F9}"/>
              </a:ext>
            </a:extLst>
          </p:cNvPr>
          <p:cNvSpPr txBox="1"/>
          <p:nvPr/>
        </p:nvSpPr>
        <p:spPr>
          <a:xfrm>
            <a:off x="1225192" y="5130857"/>
            <a:ext cx="3132203" cy="461665"/>
          </a:xfrm>
          <a:prstGeom prst="rect">
            <a:avLst/>
          </a:prstGeom>
          <a:noFill/>
        </p:spPr>
        <p:txBody>
          <a:bodyPr wrap="square" rtlCol="0">
            <a:spAutoFit/>
          </a:bodyPr>
          <a:lstStyle/>
          <a:p>
            <a:r>
              <a:rPr lang="nl-NL" sz="2400" b="1" dirty="0">
                <a:solidFill>
                  <a:srgbClr val="0070C0"/>
                </a:solidFill>
              </a:rPr>
              <a:t>Een stoere magneet.</a:t>
            </a:r>
          </a:p>
        </p:txBody>
      </p:sp>
    </p:spTree>
    <p:extLst>
      <p:ext uri="{BB962C8B-B14F-4D97-AF65-F5344CB8AC3E}">
        <p14:creationId xmlns:p14="http://schemas.microsoft.com/office/powerpoint/2010/main" val="84574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0C5F83D5-8BA0-844C-DF00-F16D5EBEED82}"/>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9" name="Rechthoek 8">
            <a:extLst>
              <a:ext uri="{FF2B5EF4-FFF2-40B4-BE49-F238E27FC236}">
                <a16:creationId xmlns:a16="http://schemas.microsoft.com/office/drawing/2014/main" id="{0C6039C6-334A-6091-7BE3-5D0C6E83B4C6}"/>
              </a:ext>
            </a:extLst>
          </p:cNvPr>
          <p:cNvSpPr/>
          <p:nvPr/>
        </p:nvSpPr>
        <p:spPr>
          <a:xfrm>
            <a:off x="5380892" y="6645060"/>
            <a:ext cx="1494693" cy="212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lide Number Placeholder 2">
            <a:extLst>
              <a:ext uri="{FF2B5EF4-FFF2-40B4-BE49-F238E27FC236}">
                <a16:creationId xmlns:a16="http://schemas.microsoft.com/office/drawing/2014/main" id="{939AEDED-97D9-97BA-3365-107D4FB978FD}"/>
              </a:ext>
            </a:extLst>
          </p:cNvPr>
          <p:cNvSpPr>
            <a:spLocks noGrp="1"/>
          </p:cNvSpPr>
          <p:nvPr>
            <p:ph type="sldNum" sz="quarter" idx="12"/>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l-NL" sz="1333" b="0" i="0" u="none" strike="noStrike" kern="1200" cap="none" spc="0" normalizeH="0" baseline="0" noProof="0" dirty="0">
                <a:ln>
                  <a:noFill/>
                </a:ln>
                <a:solidFill>
                  <a:srgbClr val="BEBEBE"/>
                </a:solidFill>
                <a:effectLst/>
                <a:uLnTx/>
                <a:uFillTx/>
                <a:latin typeface="Corbel"/>
                <a:ea typeface="+mn-ea"/>
                <a:cs typeface="+mn-cs"/>
              </a:rPr>
              <a:t>| </a:t>
            </a:r>
            <a:fld id="{8F18802B-E4C7-4B2D-B37A-6B7CC3C134EA}" type="slidenum">
              <a:rPr kumimoji="0" lang="nl-NL" sz="1333" b="0" i="0" u="none" strike="noStrike" kern="1200" cap="none" spc="0" normalizeH="0" baseline="0" noProof="0" smtClean="0">
                <a:ln>
                  <a:noFill/>
                </a:ln>
                <a:solidFill>
                  <a:srgbClr val="BEBEBE"/>
                </a:solidFill>
                <a:effectLst/>
                <a:uLnTx/>
                <a:uFillTx/>
                <a:latin typeface="Corbel"/>
                <a:ea typeface="+mn-ea"/>
                <a:cs typeface="+mn-cs"/>
              </a:rPr>
              <a:pPr marL="0" marR="0" lvl="0" indent="0" algn="l" defTabSz="1219140" rtl="0" eaLnBrk="1" fontAlgn="auto" latinLnBrk="0" hangingPunct="1">
                <a:lnSpc>
                  <a:spcPct val="100000"/>
                </a:lnSpc>
                <a:spcBef>
                  <a:spcPts val="0"/>
                </a:spcBef>
                <a:spcAft>
                  <a:spcPts val="0"/>
                </a:spcAft>
                <a:buClrTx/>
                <a:buSzTx/>
                <a:buFontTx/>
                <a:buNone/>
                <a:tabLst/>
                <a:defRPr/>
              </a:pPr>
              <a:t>12</a:t>
            </a:fld>
            <a:endParaRPr kumimoji="0" lang="nl-NL" sz="1333" b="0" i="0" u="none" strike="noStrike" kern="1200" cap="none" spc="0" normalizeH="0" baseline="0" noProof="0" dirty="0">
              <a:ln>
                <a:noFill/>
              </a:ln>
              <a:solidFill>
                <a:srgbClr val="BEBEBE"/>
              </a:solidFill>
              <a:effectLst/>
              <a:uLnTx/>
              <a:uFillTx/>
              <a:latin typeface="Corbel"/>
              <a:ea typeface="+mn-ea"/>
              <a:cs typeface="+mn-cs"/>
            </a:endParaRPr>
          </a:p>
        </p:txBody>
      </p:sp>
      <p:sp>
        <p:nvSpPr>
          <p:cNvPr id="10" name="Tijdelijke aanduiding voor inhoud 9">
            <a:extLst>
              <a:ext uri="{FF2B5EF4-FFF2-40B4-BE49-F238E27FC236}">
                <a16:creationId xmlns:a16="http://schemas.microsoft.com/office/drawing/2014/main" id="{CAEE8086-2959-25EA-FA9F-74BCF9C8F14F}"/>
              </a:ext>
            </a:extLst>
          </p:cNvPr>
          <p:cNvSpPr>
            <a:spLocks noGrp="1"/>
          </p:cNvSpPr>
          <p:nvPr>
            <p:ph sz="quarter" idx="13"/>
          </p:nvPr>
        </p:nvSpPr>
        <p:spPr>
          <a:xfrm>
            <a:off x="521917" y="1765221"/>
            <a:ext cx="3653243" cy="1824285"/>
          </a:xfrm>
        </p:spPr>
        <p:txBody>
          <a:bodyPr vert="horz" lIns="91440" tIns="45720" rIns="91440" bIns="45720" rtlCol="0" anchor="t">
            <a:noAutofit/>
          </a:bodyPr>
          <a:lstStyle/>
          <a:p>
            <a:pPr marL="0" indent="0">
              <a:spcAft>
                <a:spcPts val="600"/>
              </a:spcAft>
              <a:buNone/>
            </a:pPr>
            <a:r>
              <a:rPr lang="nl-NL" sz="1600" b="1" dirty="0">
                <a:solidFill>
                  <a:srgbClr val="FF0000"/>
                </a:solidFill>
                <a:latin typeface="Corbel"/>
              </a:rPr>
              <a:t>Slim </a:t>
            </a:r>
            <a:r>
              <a:rPr lang="nl-NL" sz="1600" b="1" u="sng" dirty="0">
                <a:solidFill>
                  <a:srgbClr val="FF0000"/>
                </a:solidFill>
                <a:latin typeface="Corbel"/>
              </a:rPr>
              <a:t>gebied</a:t>
            </a:r>
            <a:r>
              <a:rPr lang="nl-NL" sz="1600" b="1" dirty="0">
                <a:solidFill>
                  <a:srgbClr val="FF0000"/>
                </a:solidFill>
                <a:latin typeface="Corbel"/>
              </a:rPr>
              <a:t>sgericht uitvoeren</a:t>
            </a:r>
          </a:p>
          <a:p>
            <a:pPr marL="342900" indent="-342900" algn="just">
              <a:spcAft>
                <a:spcPts val="600"/>
              </a:spcAft>
              <a:buAutoNum type="arabicPeriod"/>
            </a:pPr>
            <a:r>
              <a:rPr lang="nl-NL" sz="1600" dirty="0">
                <a:latin typeface="Corbel"/>
              </a:rPr>
              <a:t>Ver</a:t>
            </a:r>
            <a:r>
              <a:rPr lang="nl-NL" sz="1600" dirty="0">
                <a:latin typeface="+mj-lt"/>
              </a:rPr>
              <a:t>sterken bestaande initiatieven en gebiedsaanpakken.</a:t>
            </a:r>
          </a:p>
          <a:p>
            <a:pPr marL="342900" indent="-342900" algn="just">
              <a:spcAft>
                <a:spcPts val="600"/>
              </a:spcAft>
              <a:buAutoNum type="arabicPeriod"/>
            </a:pPr>
            <a:r>
              <a:rPr lang="nl-NL" sz="1600" dirty="0">
                <a:latin typeface="+mj-lt"/>
              </a:rPr>
              <a:t>Vormgeven en uitvoeren 'slim-aanpak’- wijken/buurten. Start verkenning </a:t>
            </a:r>
            <a:r>
              <a:rPr lang="nl-NL" sz="1600" i="1" dirty="0" err="1">
                <a:latin typeface="+mj-lt"/>
              </a:rPr>
              <a:t>Venserpolder</a:t>
            </a:r>
            <a:r>
              <a:rPr lang="nl-NL" sz="1600" i="1" dirty="0">
                <a:latin typeface="+mj-lt"/>
              </a:rPr>
              <a:t>, Wildeman en Tuindorp Oostzaan Oost.</a:t>
            </a:r>
            <a:endParaRPr lang="nl-NL" i="1" dirty="0">
              <a:latin typeface="+mj-lt"/>
            </a:endParaRPr>
          </a:p>
        </p:txBody>
      </p:sp>
      <p:sp>
        <p:nvSpPr>
          <p:cNvPr id="11" name="Tijdelijke aanduiding voor inhoud 10">
            <a:extLst>
              <a:ext uri="{FF2B5EF4-FFF2-40B4-BE49-F238E27FC236}">
                <a16:creationId xmlns:a16="http://schemas.microsoft.com/office/drawing/2014/main" id="{98163729-24A0-E3A7-6599-C17C2235CBCC}"/>
              </a:ext>
            </a:extLst>
          </p:cNvPr>
          <p:cNvSpPr>
            <a:spLocks noGrp="1"/>
          </p:cNvSpPr>
          <p:nvPr>
            <p:ph sz="quarter" idx="15"/>
          </p:nvPr>
        </p:nvSpPr>
        <p:spPr>
          <a:xfrm>
            <a:off x="4483064" y="1755492"/>
            <a:ext cx="3516682" cy="1688099"/>
          </a:xfrm>
        </p:spPr>
        <p:txBody>
          <a:bodyPr vert="horz" lIns="91440" tIns="45720" rIns="91440" bIns="45720" rtlCol="0" anchor="t">
            <a:noAutofit/>
          </a:bodyPr>
          <a:lstStyle/>
          <a:p>
            <a:pPr marL="0" indent="0">
              <a:buNone/>
            </a:pPr>
            <a:r>
              <a:rPr lang="nl-NL" sz="1600" b="1" dirty="0">
                <a:solidFill>
                  <a:srgbClr val="FF0000"/>
                </a:solidFill>
                <a:latin typeface="Corbel"/>
              </a:rPr>
              <a:t>Gezamenlijk </a:t>
            </a:r>
            <a:r>
              <a:rPr lang="nl-NL" sz="1600" b="1" u="sng" dirty="0">
                <a:solidFill>
                  <a:srgbClr val="FF0000"/>
                </a:solidFill>
                <a:latin typeface="Corbel"/>
              </a:rPr>
              <a:t>netwerk</a:t>
            </a:r>
            <a:r>
              <a:rPr lang="nl-NL" sz="1600" b="1" dirty="0">
                <a:solidFill>
                  <a:srgbClr val="FF0000"/>
                </a:solidFill>
                <a:latin typeface="Corbel"/>
              </a:rPr>
              <a:t> benutten</a:t>
            </a:r>
          </a:p>
          <a:p>
            <a:pPr marL="342900" indent="-342900" algn="just">
              <a:spcAft>
                <a:spcPts val="600"/>
              </a:spcAft>
              <a:buFontTx/>
              <a:buAutoNum type="arabicPeriod"/>
            </a:pPr>
            <a:r>
              <a:rPr lang="nl-NL" sz="1600" dirty="0">
                <a:latin typeface="Corbel"/>
              </a:rPr>
              <a:t>Communiceren en verder betrekken en activeren partners.</a:t>
            </a:r>
          </a:p>
          <a:p>
            <a:pPr marL="342900" indent="-342900" algn="just">
              <a:spcAft>
                <a:spcPts val="600"/>
              </a:spcAft>
              <a:buFontTx/>
              <a:buAutoNum type="arabicPeriod"/>
            </a:pPr>
            <a:r>
              <a:rPr lang="nl-NL" sz="1600" dirty="0">
                <a:latin typeface="Corbel"/>
              </a:rPr>
              <a:t>Als netwerkorganisatie aan de slag met verbeteracties en gezamenlijk leren en ontwikkelen.</a:t>
            </a:r>
            <a:endParaRPr lang="nl-NL" b="1" dirty="0"/>
          </a:p>
        </p:txBody>
      </p:sp>
      <p:sp>
        <p:nvSpPr>
          <p:cNvPr id="12" name="Tijdelijke aanduiding voor inhoud 11">
            <a:extLst>
              <a:ext uri="{FF2B5EF4-FFF2-40B4-BE49-F238E27FC236}">
                <a16:creationId xmlns:a16="http://schemas.microsoft.com/office/drawing/2014/main" id="{AB516BB0-E0C0-6FD2-6E39-51EA4CE499E1}"/>
              </a:ext>
            </a:extLst>
          </p:cNvPr>
          <p:cNvSpPr>
            <a:spLocks noGrp="1"/>
          </p:cNvSpPr>
          <p:nvPr>
            <p:ph sz="quarter" idx="16"/>
          </p:nvPr>
        </p:nvSpPr>
        <p:spPr>
          <a:xfrm>
            <a:off x="8307650" y="1716583"/>
            <a:ext cx="3346086" cy="4186354"/>
          </a:xfrm>
        </p:spPr>
        <p:txBody>
          <a:bodyPr vert="horz" lIns="91440" tIns="45720" rIns="91440" bIns="45720" rtlCol="0" anchor="t">
            <a:noAutofit/>
          </a:bodyPr>
          <a:lstStyle/>
          <a:p>
            <a:pPr marL="0" indent="0">
              <a:buNone/>
            </a:pPr>
            <a:r>
              <a:rPr lang="nl-NL" sz="1600" b="1" u="sng" dirty="0">
                <a:solidFill>
                  <a:srgbClr val="FF0000"/>
                </a:solidFill>
                <a:latin typeface="Corbel"/>
              </a:rPr>
              <a:t>Systeem</a:t>
            </a:r>
            <a:r>
              <a:rPr lang="nl-NL" sz="1600" b="1" dirty="0">
                <a:solidFill>
                  <a:srgbClr val="FF0000"/>
                </a:solidFill>
                <a:latin typeface="Corbel"/>
              </a:rPr>
              <a:t>barrières aanpakken</a:t>
            </a:r>
          </a:p>
          <a:p>
            <a:pPr marL="342900" indent="-342900" algn="just">
              <a:spcAft>
                <a:spcPts val="600"/>
              </a:spcAft>
              <a:buFont typeface="+mj-lt"/>
              <a:buAutoNum type="arabicPeriod"/>
            </a:pPr>
            <a:r>
              <a:rPr lang="nl-NL" sz="1600" dirty="0">
                <a:latin typeface="Corbel"/>
              </a:rPr>
              <a:t>Met elkaar de aanpak van de systeembarrières ontwikkelen en prioriteren.</a:t>
            </a:r>
          </a:p>
          <a:p>
            <a:pPr marL="342900" indent="-342900" algn="just">
              <a:spcAft>
                <a:spcPts val="600"/>
              </a:spcAft>
              <a:buFont typeface="+mj-lt"/>
              <a:buAutoNum type="arabicPeriod"/>
            </a:pPr>
            <a:r>
              <a:rPr lang="nl-NL" sz="1600" dirty="0">
                <a:latin typeface="Corbel"/>
              </a:rPr>
              <a:t>Geprioriteerde oplossingen voor systeembarrières gestructureerd aanpakken; </a:t>
            </a:r>
          </a:p>
          <a:p>
            <a:pPr marL="180975" indent="-180975">
              <a:spcAft>
                <a:spcPts val="600"/>
              </a:spcAft>
              <a:buFont typeface="Courier New" panose="02070309020205020404" pitchFamily="49" charset="0"/>
              <a:buChar char="o"/>
            </a:pPr>
            <a:r>
              <a:rPr lang="nl-NL" sz="1400" i="1" dirty="0"/>
              <a:t>Afwegen</a:t>
            </a:r>
          </a:p>
          <a:p>
            <a:pPr marL="180975" indent="-180975">
              <a:spcAft>
                <a:spcPts val="600"/>
              </a:spcAft>
              <a:buFont typeface="Courier New" panose="02070309020205020404" pitchFamily="49" charset="0"/>
              <a:buChar char="o"/>
            </a:pPr>
            <a:r>
              <a:rPr lang="nl-NL" sz="1400" i="1" dirty="0">
                <a:latin typeface="Corbel"/>
              </a:rPr>
              <a:t>Financieren</a:t>
            </a:r>
          </a:p>
          <a:p>
            <a:pPr marL="180975" indent="-180975">
              <a:spcAft>
                <a:spcPts val="600"/>
              </a:spcAft>
              <a:buFont typeface="Courier New" panose="02070309020205020404" pitchFamily="49" charset="0"/>
              <a:buChar char="o"/>
            </a:pPr>
            <a:r>
              <a:rPr lang="nl-NL" sz="1400" i="1" dirty="0">
                <a:latin typeface="Corbel"/>
              </a:rPr>
              <a:t>Proces-tools</a:t>
            </a:r>
          </a:p>
          <a:p>
            <a:pPr marL="180975" indent="-180975">
              <a:spcAft>
                <a:spcPts val="600"/>
              </a:spcAft>
              <a:buFont typeface="Courier New" panose="02070309020205020404" pitchFamily="49" charset="0"/>
              <a:buChar char="o"/>
            </a:pPr>
            <a:r>
              <a:rPr lang="nl-NL" sz="1400" i="1" dirty="0">
                <a:latin typeface="Corbel"/>
              </a:rPr>
              <a:t>Participatie</a:t>
            </a:r>
          </a:p>
          <a:p>
            <a:pPr marL="180975" indent="-180975">
              <a:spcAft>
                <a:spcPts val="600"/>
              </a:spcAft>
              <a:buFont typeface="Courier New" panose="02070309020205020404" pitchFamily="49" charset="0"/>
              <a:buChar char="o"/>
            </a:pPr>
            <a:r>
              <a:rPr lang="nl-NL" sz="1400" i="1" dirty="0">
                <a:latin typeface="Corbel"/>
              </a:rPr>
              <a:t>Vitale systemen</a:t>
            </a:r>
          </a:p>
          <a:p>
            <a:pPr marL="180975" indent="-180975">
              <a:spcAft>
                <a:spcPts val="600"/>
              </a:spcAft>
              <a:buFont typeface="Courier New" panose="02070309020205020404" pitchFamily="49" charset="0"/>
              <a:buChar char="o"/>
            </a:pPr>
            <a:r>
              <a:rPr lang="nl-NL" sz="1400" i="1" dirty="0">
                <a:latin typeface="Corbel"/>
              </a:rPr>
              <a:t>Data en info</a:t>
            </a:r>
          </a:p>
          <a:p>
            <a:pPr marL="180975" indent="-180975">
              <a:spcAft>
                <a:spcPts val="600"/>
              </a:spcAft>
              <a:buFont typeface="Courier New" panose="02070309020205020404" pitchFamily="49" charset="0"/>
              <a:buChar char="o"/>
            </a:pPr>
            <a:r>
              <a:rPr lang="nl-NL" sz="1400" i="1" dirty="0">
                <a:latin typeface="Corbel"/>
              </a:rPr>
              <a:t>…</a:t>
            </a:r>
            <a:endParaRPr lang="nl-NL" sz="1600" i="1" dirty="0">
              <a:latin typeface="Corbel"/>
            </a:endParaRPr>
          </a:p>
          <a:p>
            <a:pPr marL="180975" indent="-180975">
              <a:buFont typeface="Courier New" panose="02070309020205020404" pitchFamily="49" charset="0"/>
              <a:buChar char="o"/>
            </a:pPr>
            <a:endParaRPr lang="nl-NL" b="1" dirty="0"/>
          </a:p>
        </p:txBody>
      </p:sp>
      <p:pic>
        <p:nvPicPr>
          <p:cNvPr id="2" name="Afbeelding 1">
            <a:extLst>
              <a:ext uri="{FF2B5EF4-FFF2-40B4-BE49-F238E27FC236}">
                <a16:creationId xmlns:a16="http://schemas.microsoft.com/office/drawing/2014/main" id="{195FA9C6-6C84-7D9F-B255-4854711DFD55}"/>
              </a:ext>
            </a:extLst>
          </p:cNvPr>
          <p:cNvPicPr>
            <a:picLocks noChangeAspect="1"/>
          </p:cNvPicPr>
          <p:nvPr/>
        </p:nvPicPr>
        <p:blipFill>
          <a:blip r:embed="rId3"/>
          <a:stretch>
            <a:fillRect/>
          </a:stretch>
        </p:blipFill>
        <p:spPr>
          <a:xfrm>
            <a:off x="4557216" y="3766617"/>
            <a:ext cx="3351371" cy="2650419"/>
          </a:xfrm>
          <a:prstGeom prst="rect">
            <a:avLst/>
          </a:prstGeom>
        </p:spPr>
      </p:pic>
      <p:pic>
        <p:nvPicPr>
          <p:cNvPr id="4" name="Afbeelding 3" descr="Afbeelding met tekst, Lettertype, schermopname, Graphics&#10;&#10;Automatisch gegenereerde beschrijving">
            <a:extLst>
              <a:ext uri="{FF2B5EF4-FFF2-40B4-BE49-F238E27FC236}">
                <a16:creationId xmlns:a16="http://schemas.microsoft.com/office/drawing/2014/main" id="{4DCD67AC-790A-6824-8F15-BEB06C698272}"/>
              </a:ext>
            </a:extLst>
          </p:cNvPr>
          <p:cNvPicPr>
            <a:picLocks noChangeAspect="1"/>
          </p:cNvPicPr>
          <p:nvPr/>
        </p:nvPicPr>
        <p:blipFill>
          <a:blip r:embed="rId4"/>
          <a:stretch>
            <a:fillRect/>
          </a:stretch>
        </p:blipFill>
        <p:spPr>
          <a:xfrm>
            <a:off x="9878849" y="3605535"/>
            <a:ext cx="1781305" cy="2598905"/>
          </a:xfrm>
          <a:prstGeom prst="rect">
            <a:avLst/>
          </a:prstGeom>
        </p:spPr>
      </p:pic>
      <p:pic>
        <p:nvPicPr>
          <p:cNvPr id="5" name="Afbeelding 4" descr="Afbeelding met kaart, tekst, atlas&#10;&#10;Automatisch gegenereerde beschrijving">
            <a:extLst>
              <a:ext uri="{FF2B5EF4-FFF2-40B4-BE49-F238E27FC236}">
                <a16:creationId xmlns:a16="http://schemas.microsoft.com/office/drawing/2014/main" id="{9AD94B06-3CD8-7856-4E77-78500F4CAFFA}"/>
              </a:ext>
            </a:extLst>
          </p:cNvPr>
          <p:cNvPicPr>
            <a:picLocks noChangeAspect="1"/>
          </p:cNvPicPr>
          <p:nvPr/>
        </p:nvPicPr>
        <p:blipFill>
          <a:blip r:embed="rId5"/>
          <a:stretch>
            <a:fillRect/>
          </a:stretch>
        </p:blipFill>
        <p:spPr>
          <a:xfrm>
            <a:off x="564203" y="3932242"/>
            <a:ext cx="3612171" cy="2511270"/>
          </a:xfrm>
          <a:prstGeom prst="rect">
            <a:avLst/>
          </a:prstGeom>
        </p:spPr>
      </p:pic>
      <p:sp>
        <p:nvSpPr>
          <p:cNvPr id="6" name="Rechthoek 5">
            <a:extLst>
              <a:ext uri="{FF2B5EF4-FFF2-40B4-BE49-F238E27FC236}">
                <a16:creationId xmlns:a16="http://schemas.microsoft.com/office/drawing/2014/main" id="{DC5097AE-8BD7-82C0-4EB2-07C220B6F5E2}"/>
              </a:ext>
            </a:extLst>
          </p:cNvPr>
          <p:cNvSpPr/>
          <p:nvPr/>
        </p:nvSpPr>
        <p:spPr>
          <a:xfrm rot="19703322">
            <a:off x="1358424" y="5267123"/>
            <a:ext cx="2929323" cy="288272"/>
          </a:xfrm>
          <a:prstGeom prst="rect">
            <a:avLst/>
          </a:prstGeom>
          <a:solidFill>
            <a:schemeClr val="bg1">
              <a:lumMod val="95000"/>
            </a:schemeClr>
          </a:solidFill>
          <a:ln>
            <a:noFill/>
          </a:ln>
          <a:effectLst>
            <a:glow rad="63500">
              <a:schemeClr val="accent2">
                <a:satMod val="175000"/>
                <a:alpha val="40000"/>
              </a:schemeClr>
            </a:glo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orbel"/>
                <a:ea typeface="+mn-ea"/>
                <a:cs typeface="+mn-cs"/>
              </a:rPr>
              <a:t>Analyse als basis - CONCEPT</a:t>
            </a:r>
          </a:p>
        </p:txBody>
      </p:sp>
      <p:sp>
        <p:nvSpPr>
          <p:cNvPr id="8" name="Titel 1">
            <a:extLst>
              <a:ext uri="{FF2B5EF4-FFF2-40B4-BE49-F238E27FC236}">
                <a16:creationId xmlns:a16="http://schemas.microsoft.com/office/drawing/2014/main" id="{AA113D05-A74A-B847-1A93-0A9063E81493}"/>
              </a:ext>
            </a:extLst>
          </p:cNvPr>
          <p:cNvSpPr txBox="1">
            <a:spLocks/>
          </p:cNvSpPr>
          <p:nvPr/>
        </p:nvSpPr>
        <p:spPr bwMode="black">
          <a:xfrm>
            <a:off x="453634" y="-72300"/>
            <a:ext cx="11559923" cy="784332"/>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3200" b="1" u="none" strike="noStrike" kern="1200" cap="none" spc="0" normalizeH="0" baseline="0" noProof="0" dirty="0">
                <a:ln>
                  <a:noFill/>
                </a:ln>
                <a:solidFill>
                  <a:srgbClr val="EC0000"/>
                </a:solidFill>
                <a:effectLst/>
                <a:uLnTx/>
                <a:uFillTx/>
                <a:latin typeface="Corbel"/>
                <a:ea typeface="+mj-ea"/>
                <a:cs typeface="+mj-cs"/>
              </a:rPr>
              <a:t>Samenwerken aan transities = Slim* Gebiedsgericht Uitvoeren </a:t>
            </a:r>
            <a:endParaRPr kumimoji="0" lang="nl-NL" sz="2400" b="0" u="none" strike="noStrike" kern="1200" cap="none" spc="0" normalizeH="0" baseline="0" noProof="0" dirty="0">
              <a:ln>
                <a:noFill/>
              </a:ln>
              <a:solidFill>
                <a:srgbClr val="000000"/>
              </a:solidFill>
              <a:effectLst/>
              <a:uLnTx/>
              <a:uFillTx/>
              <a:latin typeface="Corbel"/>
              <a:ea typeface="+mj-ea"/>
              <a:cs typeface="+mj-cs"/>
            </a:endParaRPr>
          </a:p>
        </p:txBody>
      </p:sp>
      <p:sp>
        <p:nvSpPr>
          <p:cNvPr id="7" name="Titel 1">
            <a:extLst>
              <a:ext uri="{FF2B5EF4-FFF2-40B4-BE49-F238E27FC236}">
                <a16:creationId xmlns:a16="http://schemas.microsoft.com/office/drawing/2014/main" id="{DD437379-ACC5-BFF2-D2C4-FCF7E23685A1}"/>
              </a:ext>
            </a:extLst>
          </p:cNvPr>
          <p:cNvSpPr txBox="1">
            <a:spLocks/>
          </p:cNvSpPr>
          <p:nvPr/>
        </p:nvSpPr>
        <p:spPr bwMode="black">
          <a:xfrm>
            <a:off x="492545" y="437742"/>
            <a:ext cx="10800000" cy="105059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u="none" strike="noStrike" kern="1200" cap="none" spc="0" normalizeH="0" baseline="0" noProof="0" dirty="0">
                <a:ln>
                  <a:noFill/>
                </a:ln>
                <a:solidFill>
                  <a:schemeClr val="tx1"/>
                </a:solidFill>
                <a:effectLst/>
                <a:uLnTx/>
                <a:uFillTx/>
                <a:latin typeface="Corbel"/>
                <a:ea typeface="+mj-ea"/>
                <a:cs typeface="+mj-cs"/>
              </a:rPr>
              <a:t>* SLIM = Samen, Lerend, Integreren van Maatschappelijke opgaven</a:t>
            </a:r>
            <a:br>
              <a:rPr kumimoji="0" lang="nl-NL" sz="2000" b="0" i="1" u="none" strike="noStrike" kern="1200" cap="none" spc="0" normalizeH="0" baseline="0" noProof="0" dirty="0">
                <a:ln>
                  <a:noFill/>
                </a:ln>
                <a:solidFill>
                  <a:srgbClr val="FF0000"/>
                </a:solidFill>
                <a:effectLst/>
                <a:uLnTx/>
                <a:uFillTx/>
                <a:latin typeface="Corbel"/>
                <a:ea typeface="+mj-ea"/>
                <a:cs typeface="+mj-cs"/>
              </a:rPr>
            </a:br>
            <a:r>
              <a:rPr kumimoji="0" lang="nl-NL" sz="1800" b="0" i="0" u="none" strike="noStrike" kern="1200" cap="none" spc="0" normalizeH="0" baseline="0" noProof="0" dirty="0">
                <a:ln>
                  <a:noFill/>
                </a:ln>
                <a:solidFill>
                  <a:srgbClr val="000000"/>
                </a:solidFill>
                <a:effectLst/>
                <a:uLnTx/>
                <a:uFillTx/>
                <a:latin typeface="Corbel"/>
                <a:ea typeface="+mj-ea"/>
                <a:cs typeface="+mj-cs"/>
              </a:rPr>
              <a:t>= doorbouwen op en verbinden van bestaande verbeteringen en inzet.</a:t>
            </a:r>
          </a:p>
          <a:p>
            <a:pPr marL="0" marR="0" lvl="0" indent="0" algn="l" defTabSz="914400" rtl="0" eaLnBrk="1" fontAlgn="auto" latinLnBrk="0" hangingPunct="1">
              <a:lnSpc>
                <a:spcPct val="100000"/>
              </a:lnSpc>
              <a:spcBef>
                <a:spcPct val="0"/>
              </a:spcBef>
              <a:spcAft>
                <a:spcPts val="0"/>
              </a:spcAft>
              <a:buClrTx/>
              <a:buSzTx/>
              <a:buFontTx/>
              <a:buNone/>
              <a:tabLst/>
              <a:defRPr/>
            </a:pPr>
            <a:r>
              <a:rPr lang="nl-NL" sz="1800" b="0" dirty="0">
                <a:solidFill>
                  <a:srgbClr val="000000"/>
                </a:solidFill>
                <a:latin typeface="Corbel"/>
              </a:rPr>
              <a:t>= werk aan de winkel voor elke rol; bestuur geeft richting, GMT schept randvoorwaarden.</a:t>
            </a:r>
            <a:endParaRPr kumimoji="0" lang="nl-NL" sz="1800" b="0" i="0" u="none" strike="noStrike" kern="1200" cap="none" spc="0" normalizeH="0" baseline="0" noProof="0" dirty="0">
              <a:ln>
                <a:noFill/>
              </a:ln>
              <a:solidFill>
                <a:srgbClr val="000000"/>
              </a:solidFill>
              <a:effectLst/>
              <a:uLnTx/>
              <a:uFillTx/>
              <a:latin typeface="Corbel"/>
              <a:ea typeface="+mj-ea"/>
              <a:cs typeface="+mj-cs"/>
            </a:endParaRPr>
          </a:p>
        </p:txBody>
      </p:sp>
      <p:sp>
        <p:nvSpPr>
          <p:cNvPr id="14" name="Tekstvak 13">
            <a:extLst>
              <a:ext uri="{FF2B5EF4-FFF2-40B4-BE49-F238E27FC236}">
                <a16:creationId xmlns:a16="http://schemas.microsoft.com/office/drawing/2014/main" id="{7E0B555C-F11B-DD2E-F847-A93EAA50E010}"/>
              </a:ext>
            </a:extLst>
          </p:cNvPr>
          <p:cNvSpPr txBox="1"/>
          <p:nvPr/>
        </p:nvSpPr>
        <p:spPr>
          <a:xfrm>
            <a:off x="522119" y="6188090"/>
            <a:ext cx="2583748" cy="307777"/>
          </a:xfrm>
          <a:prstGeom prst="rect">
            <a:avLst/>
          </a:prstGeom>
          <a:noFill/>
        </p:spPr>
        <p:txBody>
          <a:bodyPr wrap="square" rtlCol="0">
            <a:spAutoFit/>
          </a:bodyPr>
          <a:lstStyle/>
          <a:p>
            <a:r>
              <a:rPr lang="nl-NL" sz="700" dirty="0"/>
              <a:t>GIS-analyse; buurten met hoge gecombineerde opgaven; klimaat, sociaal en fysiek als start voor gesprek en verkenning.</a:t>
            </a:r>
          </a:p>
        </p:txBody>
      </p:sp>
    </p:spTree>
    <p:extLst>
      <p:ext uri="{BB962C8B-B14F-4D97-AF65-F5344CB8AC3E}">
        <p14:creationId xmlns:p14="http://schemas.microsoft.com/office/powerpoint/2010/main" val="2989602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7B6BE62E-3CB4-DCFC-9553-7E6D00306AD9}"/>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2" name="Titel 1">
            <a:extLst>
              <a:ext uri="{FF2B5EF4-FFF2-40B4-BE49-F238E27FC236}">
                <a16:creationId xmlns:a16="http://schemas.microsoft.com/office/drawing/2014/main" id="{6BF75901-BFAA-563C-6F12-17E07FCA6884}"/>
              </a:ext>
            </a:extLst>
          </p:cNvPr>
          <p:cNvSpPr>
            <a:spLocks noGrp="1"/>
          </p:cNvSpPr>
          <p:nvPr>
            <p:ph type="title"/>
          </p:nvPr>
        </p:nvSpPr>
        <p:spPr>
          <a:xfrm>
            <a:off x="872751" y="606116"/>
            <a:ext cx="10800000" cy="5918884"/>
          </a:xfrm>
        </p:spPr>
        <p:txBody>
          <a:bodyPr/>
          <a:lstStyle/>
          <a:p>
            <a:r>
              <a:rPr lang="nl-NL" sz="3200" b="1" dirty="0">
                <a:solidFill>
                  <a:srgbClr val="EC0000"/>
                </a:solidFill>
                <a:latin typeface="Corbel"/>
              </a:rPr>
              <a:t>Communicatiestrategie= opgavegericht</a:t>
            </a:r>
            <a:br>
              <a:rPr lang="nl-NL" dirty="0"/>
            </a:br>
            <a:endParaRPr lang="nl-NL" dirty="0"/>
          </a:p>
        </p:txBody>
      </p:sp>
      <p:sp>
        <p:nvSpPr>
          <p:cNvPr id="4" name="Tijdelijke aanduiding voor dianummer 3">
            <a:extLst>
              <a:ext uri="{FF2B5EF4-FFF2-40B4-BE49-F238E27FC236}">
                <a16:creationId xmlns:a16="http://schemas.microsoft.com/office/drawing/2014/main" id="{608E5EFF-4492-30AC-79F9-B52D1D1B6CD4}"/>
              </a:ext>
            </a:extLst>
          </p:cNvPr>
          <p:cNvSpPr>
            <a:spLocks noGrp="1"/>
          </p:cNvSpPr>
          <p:nvPr>
            <p:ph type="sldNum" sz="quarter" idx="12"/>
          </p:nvPr>
        </p:nvSpPr>
        <p:spPr>
          <a:xfrm>
            <a:off x="11334599" y="6525000"/>
            <a:ext cx="533145" cy="17735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a:t>
            </a:r>
            <a:fld id="{8F18802B-E4C7-4B2D-B37A-6B7CC3C134EA}" type="slidenum">
              <a:rPr kumimoji="0" lang="nl-NL"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Tijdelijke aanduiding voor tekst 4">
            <a:extLst>
              <a:ext uri="{FF2B5EF4-FFF2-40B4-BE49-F238E27FC236}">
                <a16:creationId xmlns:a16="http://schemas.microsoft.com/office/drawing/2014/main" id="{6B484A41-F492-43E7-A936-1527FF791052}"/>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978E194B-3911-7ADD-C0AD-72998C321EA5}"/>
              </a:ext>
            </a:extLst>
          </p:cNvPr>
          <p:cNvSpPr>
            <a:spLocks noGrp="1"/>
          </p:cNvSpPr>
          <p:nvPr>
            <p:ph type="body" sz="quarter" idx="18"/>
          </p:nvPr>
        </p:nvSpPr>
        <p:spPr/>
        <p:txBody>
          <a:bodyPr/>
          <a:lstStyle/>
          <a:p>
            <a:endParaRPr lang="nl-NL"/>
          </a:p>
        </p:txBody>
      </p:sp>
      <p:sp>
        <p:nvSpPr>
          <p:cNvPr id="7" name="Tijdelijke aanduiding voor tekst 6">
            <a:extLst>
              <a:ext uri="{FF2B5EF4-FFF2-40B4-BE49-F238E27FC236}">
                <a16:creationId xmlns:a16="http://schemas.microsoft.com/office/drawing/2014/main" id="{63A7FC15-9875-BCC9-1121-19723CB11962}"/>
              </a:ext>
            </a:extLst>
          </p:cNvPr>
          <p:cNvSpPr>
            <a:spLocks noGrp="1"/>
          </p:cNvSpPr>
          <p:nvPr>
            <p:ph type="body" sz="quarter" idx="14"/>
          </p:nvPr>
        </p:nvSpPr>
        <p:spPr/>
        <p:txBody>
          <a:bodyPr/>
          <a:lstStyle/>
          <a:p>
            <a:endParaRPr lang="nl-NL"/>
          </a:p>
        </p:txBody>
      </p:sp>
      <p:graphicFrame>
        <p:nvGraphicFramePr>
          <p:cNvPr id="8" name="Diagram 7">
            <a:extLst>
              <a:ext uri="{FF2B5EF4-FFF2-40B4-BE49-F238E27FC236}">
                <a16:creationId xmlns:a16="http://schemas.microsoft.com/office/drawing/2014/main" id="{76C35FF5-433B-36C7-CDC1-AC28F8394851}"/>
              </a:ext>
            </a:extLst>
          </p:cNvPr>
          <p:cNvGraphicFramePr/>
          <p:nvPr>
            <p:extLst>
              <p:ext uri="{D42A27DB-BD31-4B8C-83A1-F6EECF244321}">
                <p14:modId xmlns:p14="http://schemas.microsoft.com/office/powerpoint/2010/main" val="2746017302"/>
              </p:ext>
            </p:extLst>
          </p:nvPr>
        </p:nvGraphicFramePr>
        <p:xfrm>
          <a:off x="855385" y="1147864"/>
          <a:ext cx="10866445" cy="5223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887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ment waardeert duurzaamheid bij merken steeds meer | MarketingTribune  B2B">
            <a:extLst>
              <a:ext uri="{FF2B5EF4-FFF2-40B4-BE49-F238E27FC236}">
                <a16:creationId xmlns:a16="http://schemas.microsoft.com/office/drawing/2014/main" id="{9CAA2326-AC83-B51E-13C1-AE09C1DB6D0C}"/>
              </a:ext>
            </a:extLst>
          </p:cNvPr>
          <p:cNvPicPr>
            <a:picLocks noChangeAspect="1"/>
          </p:cNvPicPr>
          <p:nvPr/>
        </p:nvPicPr>
        <p:blipFill>
          <a:blip r:embed="rId2"/>
          <a:stretch>
            <a:fillRect/>
          </a:stretch>
        </p:blipFill>
        <p:spPr>
          <a:xfrm>
            <a:off x="-826702" y="0"/>
            <a:ext cx="13018701" cy="6856534"/>
          </a:xfrm>
          <a:prstGeom prst="rect">
            <a:avLst/>
          </a:prstGeom>
        </p:spPr>
      </p:pic>
      <p:pic>
        <p:nvPicPr>
          <p:cNvPr id="4" name="Afbeelding 5">
            <a:extLst>
              <a:ext uri="{FF2B5EF4-FFF2-40B4-BE49-F238E27FC236}">
                <a16:creationId xmlns:a16="http://schemas.microsoft.com/office/drawing/2014/main" id="{2178D977-EE38-B124-7A94-E8F876147A70}"/>
              </a:ext>
            </a:extLst>
          </p:cNvPr>
          <p:cNvPicPr>
            <a:picLocks noChangeAspect="1"/>
          </p:cNvPicPr>
          <p:nvPr/>
        </p:nvPicPr>
        <p:blipFill>
          <a:blip r:embed="rId3"/>
          <a:stretch>
            <a:fillRect/>
          </a:stretch>
        </p:blipFill>
        <p:spPr>
          <a:xfrm>
            <a:off x="7591623" y="2861405"/>
            <a:ext cx="1812714" cy="1295645"/>
          </a:xfrm>
          <a:prstGeom prst="rect">
            <a:avLst/>
          </a:prstGeom>
        </p:spPr>
      </p:pic>
      <p:sp>
        <p:nvSpPr>
          <p:cNvPr id="7" name="TextBox 4">
            <a:extLst>
              <a:ext uri="{FF2B5EF4-FFF2-40B4-BE49-F238E27FC236}">
                <a16:creationId xmlns:a16="http://schemas.microsoft.com/office/drawing/2014/main" id="{59BB62DF-4CD4-FAF3-76B4-AB8F69A74B7A}"/>
              </a:ext>
            </a:extLst>
          </p:cNvPr>
          <p:cNvSpPr txBox="1"/>
          <p:nvPr/>
        </p:nvSpPr>
        <p:spPr>
          <a:xfrm>
            <a:off x="982824" y="4845212"/>
            <a:ext cx="80387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1" u="none" strike="noStrike" kern="1200" cap="none" spc="0" normalizeH="0" baseline="0" noProof="0" dirty="0">
              <a:ln>
                <a:noFill/>
              </a:ln>
              <a:solidFill>
                <a:srgbClr val="467886"/>
              </a:solidFill>
              <a:effectLst/>
              <a:uLnTx/>
              <a:uFillTx/>
              <a:latin typeface="Corbel"/>
              <a:cs typeface="Calibri Light"/>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u="sng" dirty="0">
                <a:solidFill>
                  <a:srgbClr val="FF0000"/>
                </a:solidFill>
                <a:latin typeface="Corbel"/>
                <a:cs typeface="Calibri Light"/>
              </a:rPr>
              <a:t>Heldhaftig. </a:t>
            </a:r>
            <a:r>
              <a:rPr lang="en-US" sz="3200" b="1" u="sng" strike="noStrike" kern="1200" cap="none" spc="0" normalizeH="0" baseline="0" noProof="0" dirty="0" err="1">
                <a:ln>
                  <a:noFill/>
                </a:ln>
                <a:solidFill>
                  <a:srgbClr val="FF0000"/>
                </a:solidFill>
                <a:effectLst/>
                <a:uLnTx/>
                <a:uFillTx/>
                <a:latin typeface="Corbel"/>
                <a:cs typeface="Calibri Light"/>
              </a:rPr>
              <a:t>Vastberaden</a:t>
            </a:r>
            <a:r>
              <a:rPr lang="en-US" sz="3200" b="1" u="sng" strike="noStrike" kern="1200" cap="none" spc="0" normalizeH="0" baseline="0" noProof="0" dirty="0">
                <a:ln>
                  <a:noFill/>
                </a:ln>
                <a:solidFill>
                  <a:srgbClr val="FF0000"/>
                </a:solidFill>
                <a:effectLst/>
                <a:uLnTx/>
                <a:uFillTx/>
                <a:latin typeface="Corbel"/>
                <a:cs typeface="Calibri Light"/>
              </a:rPr>
              <a:t>. </a:t>
            </a:r>
            <a:r>
              <a:rPr lang="en-US" sz="3200" b="1" u="sng" dirty="0" err="1">
                <a:solidFill>
                  <a:srgbClr val="FF0000"/>
                </a:solidFill>
                <a:latin typeface="Corbel"/>
                <a:cs typeface="Calibri Light"/>
              </a:rPr>
              <a:t>Barmhartig</a:t>
            </a:r>
            <a:r>
              <a:rPr lang="en-US" sz="3200" b="1" u="sng" dirty="0">
                <a:solidFill>
                  <a:srgbClr val="FF0000"/>
                </a:solidFill>
                <a:latin typeface="Corbel"/>
                <a:cs typeface="Calibri Light"/>
              </a:rPr>
              <a:t>.</a:t>
            </a:r>
            <a:endParaRPr lang="en-US" sz="3200" b="1" u="sng" strike="noStrike" kern="1200" cap="none" spc="0" normalizeH="0" baseline="0" noProof="0" dirty="0">
              <a:ln>
                <a:noFill/>
              </a:ln>
              <a:solidFill>
                <a:srgbClr val="FF0000"/>
              </a:solidFill>
              <a:effectLst/>
              <a:uLnTx/>
              <a:uFillTx/>
              <a:latin typeface="Corbel"/>
              <a:cs typeface="Calibri Light"/>
              <a:hlinkClick r:id="rId4">
                <a:extLst>
                  <a:ext uri="{A12FA001-AC4F-418D-AE19-62706E023703}">
                    <ahyp:hlinkClr xmlns:ahyp="http://schemas.microsoft.com/office/drawing/2018/hyperlinkcolor" val="tx"/>
                  </a:ext>
                </a:extLst>
              </a:hlinkClick>
            </a:endParaRPr>
          </a:p>
        </p:txBody>
      </p:sp>
      <p:sp>
        <p:nvSpPr>
          <p:cNvPr id="8" name="Tekstvak 7">
            <a:extLst>
              <a:ext uri="{FF2B5EF4-FFF2-40B4-BE49-F238E27FC236}">
                <a16:creationId xmlns:a16="http://schemas.microsoft.com/office/drawing/2014/main" id="{B653B98B-CDAC-8449-5DE4-83D858FE5C16}"/>
              </a:ext>
            </a:extLst>
          </p:cNvPr>
          <p:cNvSpPr txBox="1"/>
          <p:nvPr/>
        </p:nvSpPr>
        <p:spPr>
          <a:xfrm>
            <a:off x="982824" y="1290393"/>
            <a:ext cx="5113176" cy="3970318"/>
          </a:xfrm>
          <a:prstGeom prst="rect">
            <a:avLst/>
          </a:prstGeom>
          <a:noFill/>
        </p:spPr>
        <p:txBody>
          <a:bodyPr wrap="square" rtlCol="0">
            <a:spAutoFit/>
          </a:bodyPr>
          <a:lstStyle/>
          <a:p>
            <a:r>
              <a:rPr lang="nl-NL" b="1" dirty="0">
                <a:solidFill>
                  <a:srgbClr val="FF0000"/>
                </a:solidFill>
              </a:rPr>
              <a:t>Doel:</a:t>
            </a:r>
          </a:p>
          <a:p>
            <a:r>
              <a:rPr lang="nl-NL" dirty="0"/>
              <a:t>Een bloeiende stedelijke samenleving die opereert binnen de sociale en ecologische planetaire grenzen. </a:t>
            </a:r>
          </a:p>
          <a:p>
            <a:endParaRPr lang="nl-NL" dirty="0"/>
          </a:p>
          <a:p>
            <a:r>
              <a:rPr lang="nl-NL" b="1" dirty="0">
                <a:solidFill>
                  <a:srgbClr val="FF0000"/>
                </a:solidFill>
              </a:rPr>
              <a:t>Wanneer:</a:t>
            </a:r>
          </a:p>
          <a:p>
            <a:r>
              <a:rPr lang="nl-NL" dirty="0"/>
              <a:t>In 2050 (slechts 25 jaar)</a:t>
            </a:r>
          </a:p>
          <a:p>
            <a:endParaRPr lang="nl-NL" dirty="0"/>
          </a:p>
          <a:p>
            <a:r>
              <a:rPr lang="nl-NL" b="1" dirty="0">
                <a:solidFill>
                  <a:srgbClr val="FF0000"/>
                </a:solidFill>
              </a:rPr>
              <a:t>Hoe:</a:t>
            </a:r>
          </a:p>
          <a:p>
            <a:r>
              <a:rPr lang="nl-NL" dirty="0"/>
              <a:t>Samen (en accepteer dat het morsig zal zijn; we zijn mensen – dus imperfect)</a:t>
            </a:r>
          </a:p>
          <a:p>
            <a:endParaRPr lang="nl-NL" dirty="0"/>
          </a:p>
          <a:p>
            <a:r>
              <a:rPr lang="nl-NL" b="1" dirty="0">
                <a:solidFill>
                  <a:srgbClr val="FF0000"/>
                </a:solidFill>
              </a:rPr>
              <a:t>En dus:</a:t>
            </a:r>
          </a:p>
          <a:p>
            <a:endParaRPr lang="nl-NL" dirty="0"/>
          </a:p>
        </p:txBody>
      </p:sp>
    </p:spTree>
    <p:extLst>
      <p:ext uri="{BB962C8B-B14F-4D97-AF65-F5344CB8AC3E}">
        <p14:creationId xmlns:p14="http://schemas.microsoft.com/office/powerpoint/2010/main" val="394458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ment waardeert duurzaamheid bij merken steeds meer | MarketingTribune  B2B">
            <a:extLst>
              <a:ext uri="{FF2B5EF4-FFF2-40B4-BE49-F238E27FC236}">
                <a16:creationId xmlns:a16="http://schemas.microsoft.com/office/drawing/2014/main" id="{9CAA2326-AC83-B51E-13C1-AE09C1DB6D0C}"/>
              </a:ext>
            </a:extLst>
          </p:cNvPr>
          <p:cNvPicPr>
            <a:picLocks noChangeAspect="1"/>
          </p:cNvPicPr>
          <p:nvPr/>
        </p:nvPicPr>
        <p:blipFill>
          <a:blip r:embed="rId2"/>
          <a:stretch>
            <a:fillRect/>
          </a:stretch>
        </p:blipFill>
        <p:spPr>
          <a:xfrm>
            <a:off x="-826702" y="0"/>
            <a:ext cx="13018701" cy="6856534"/>
          </a:xfrm>
          <a:prstGeom prst="rect">
            <a:avLst/>
          </a:prstGeom>
        </p:spPr>
      </p:pic>
      <p:pic>
        <p:nvPicPr>
          <p:cNvPr id="4" name="Afbeelding 5">
            <a:extLst>
              <a:ext uri="{FF2B5EF4-FFF2-40B4-BE49-F238E27FC236}">
                <a16:creationId xmlns:a16="http://schemas.microsoft.com/office/drawing/2014/main" id="{2178D977-EE38-B124-7A94-E8F876147A70}"/>
              </a:ext>
            </a:extLst>
          </p:cNvPr>
          <p:cNvPicPr>
            <a:picLocks noChangeAspect="1"/>
          </p:cNvPicPr>
          <p:nvPr/>
        </p:nvPicPr>
        <p:blipFill>
          <a:blip r:embed="rId3"/>
          <a:stretch>
            <a:fillRect/>
          </a:stretch>
        </p:blipFill>
        <p:spPr>
          <a:xfrm>
            <a:off x="7591623" y="2861405"/>
            <a:ext cx="1812714" cy="1295645"/>
          </a:xfrm>
          <a:prstGeom prst="rect">
            <a:avLst/>
          </a:prstGeom>
        </p:spPr>
      </p:pic>
      <p:sp>
        <p:nvSpPr>
          <p:cNvPr id="5" name="TextBox 4">
            <a:extLst>
              <a:ext uri="{FF2B5EF4-FFF2-40B4-BE49-F238E27FC236}">
                <a16:creationId xmlns:a16="http://schemas.microsoft.com/office/drawing/2014/main" id="{3457DEF9-D028-61A6-3BCE-3B21C6FBDE9B}"/>
              </a:ext>
            </a:extLst>
          </p:cNvPr>
          <p:cNvSpPr txBox="1"/>
          <p:nvPr/>
        </p:nvSpPr>
        <p:spPr>
          <a:xfrm>
            <a:off x="1665076" y="1383580"/>
            <a:ext cx="512750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a:ea typeface="+mn-ea"/>
                <a:cs typeface="Calibri Light"/>
              </a:rPr>
              <a:t>De </a:t>
            </a:r>
            <a:r>
              <a:rPr kumimoji="0" lang="en-US" sz="2000" b="1" i="0" u="none" strike="noStrike" kern="1200" cap="none" spc="0" normalizeH="0" baseline="0" noProof="0" dirty="0" err="1">
                <a:ln>
                  <a:noFill/>
                </a:ln>
                <a:solidFill>
                  <a:srgbClr val="000000"/>
                </a:solidFill>
                <a:effectLst/>
                <a:uLnTx/>
                <a:uFillTx/>
                <a:latin typeface="Corbel"/>
                <a:ea typeface="+mn-ea"/>
                <a:cs typeface="Calibri Light"/>
              </a:rPr>
              <a:t>duurzaamheidsopgave</a:t>
            </a:r>
            <a:r>
              <a:rPr kumimoji="0" lang="en-US" sz="2000" b="1" i="0" u="none" strike="noStrike" kern="1200" cap="none" spc="0" normalizeH="0" baseline="0" noProof="0" dirty="0">
                <a:ln>
                  <a:noFill/>
                </a:ln>
                <a:solidFill>
                  <a:srgbClr val="000000"/>
                </a:solidFill>
                <a:effectLst/>
                <a:uLnTx/>
                <a:uFillTx/>
                <a:latin typeface="Corbel"/>
                <a:ea typeface="+mn-ea"/>
                <a:cs typeface="Calibri Light"/>
              </a:rPr>
              <a:t> </a:t>
            </a:r>
            <a:endParaRPr kumimoji="0" lang="en-US" sz="2000" b="0" i="0" u="none" strike="noStrike" kern="1200" cap="none" spc="0" normalizeH="0" baseline="0" noProof="0" dirty="0">
              <a:ln>
                <a:noFill/>
              </a:ln>
              <a:solidFill>
                <a:srgbClr val="000000"/>
              </a:solidFill>
              <a:effectLst/>
              <a:uLnTx/>
              <a:uFillTx/>
              <a:latin typeface="Corbel"/>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orbel"/>
                <a:ea typeface="+mn-ea"/>
                <a:cs typeface="Calibri Light"/>
              </a:rPr>
              <a:t>"</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Verduurzaming</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raakt</a:t>
            </a:r>
            <a:r>
              <a:rPr kumimoji="0" lang="en-US" b="0" i="0" u="none" strike="noStrike" kern="1200" cap="none" spc="0" normalizeH="0" baseline="0" noProof="0" dirty="0">
                <a:ln>
                  <a:noFill/>
                </a:ln>
                <a:solidFill>
                  <a:srgbClr val="000000"/>
                </a:solidFill>
                <a:effectLst/>
                <a:uLnTx/>
                <a:uFillTx/>
                <a:latin typeface="Corbel"/>
                <a:ea typeface="+mn-ea"/>
                <a:cs typeface="Calibri Light"/>
              </a:rPr>
              <a:t> alle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facetten</a:t>
            </a:r>
            <a:r>
              <a:rPr kumimoji="0" lang="en-US" b="0" i="0" u="none" strike="noStrike" kern="1200" cap="none" spc="0" normalizeH="0" baseline="0" noProof="0" dirty="0">
                <a:ln>
                  <a:noFill/>
                </a:ln>
                <a:solidFill>
                  <a:srgbClr val="000000"/>
                </a:solidFill>
                <a:effectLst/>
                <a:uLnTx/>
                <a:uFillTx/>
                <a:latin typeface="Corbel"/>
                <a:ea typeface="+mn-ea"/>
                <a:cs typeface="Calibri Light"/>
              </a:rPr>
              <a:t> van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ons</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dagelijks</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leven</a:t>
            </a:r>
            <a:r>
              <a:rPr kumimoji="0" lang="en-US" b="0" i="0" u="none" strike="noStrike" kern="1200" cap="none" spc="0" normalizeH="0" baseline="0" noProof="0" dirty="0">
                <a:ln>
                  <a:noFill/>
                </a:ln>
                <a:solidFill>
                  <a:srgbClr val="000000"/>
                </a:solidFill>
                <a:effectLst/>
                <a:uLnTx/>
                <a:uFillTx/>
                <a:latin typeface="Corbel"/>
                <a:ea typeface="+mn-ea"/>
                <a:cs typeface="Calibri Light"/>
              </a:rPr>
              <a:t>: wat we eten, het water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dat</a:t>
            </a:r>
            <a:r>
              <a:rPr kumimoji="0" lang="en-US" b="0" i="0" u="none" strike="noStrike" kern="1200" cap="none" spc="0" normalizeH="0" baseline="0" noProof="0" dirty="0">
                <a:ln>
                  <a:noFill/>
                </a:ln>
                <a:solidFill>
                  <a:srgbClr val="000000"/>
                </a:solidFill>
                <a:effectLst/>
                <a:uLnTx/>
                <a:uFillTx/>
                <a:latin typeface="Corbel"/>
                <a:ea typeface="+mn-ea"/>
                <a:cs typeface="Calibri Light"/>
              </a:rPr>
              <a:t> we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drinken</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waarmee</a:t>
            </a:r>
            <a:r>
              <a:rPr kumimoji="0" lang="en-US" b="0" i="0" u="none" strike="noStrike" kern="1200" cap="none" spc="0" normalizeH="0" baseline="0" noProof="0" dirty="0">
                <a:ln>
                  <a:noFill/>
                </a:ln>
                <a:solidFill>
                  <a:srgbClr val="000000"/>
                </a:solidFill>
                <a:effectLst/>
                <a:uLnTx/>
                <a:uFillTx/>
                <a:latin typeface="Corbel"/>
                <a:ea typeface="+mn-ea"/>
                <a:cs typeface="Calibri Light"/>
              </a:rPr>
              <a:t> we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wc</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doorspoelen</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hoe we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dat</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reinigen</a:t>
            </a:r>
            <a:r>
              <a:rPr kumimoji="0" lang="en-US" b="0" i="0" u="none" strike="noStrike" kern="1200" cap="none" spc="0" normalizeH="0" baseline="0" noProof="0" dirty="0">
                <a:ln>
                  <a:noFill/>
                </a:ln>
                <a:solidFill>
                  <a:srgbClr val="000000"/>
                </a:solidFill>
                <a:effectLst/>
                <a:uLnTx/>
                <a:uFillTx/>
                <a:latin typeface="Corbel"/>
                <a:ea typeface="+mn-ea"/>
                <a:cs typeface="Calibri Light"/>
              </a:rPr>
              <a:t>. Het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gaat</a:t>
            </a:r>
            <a:r>
              <a:rPr kumimoji="0" lang="en-US" b="0" i="0" u="none" strike="noStrike" kern="1200" cap="none" spc="0" normalizeH="0" baseline="0" noProof="0" dirty="0">
                <a:ln>
                  <a:noFill/>
                </a:ln>
                <a:solidFill>
                  <a:srgbClr val="000000"/>
                </a:solidFill>
                <a:effectLst/>
                <a:uLnTx/>
                <a:uFillTx/>
                <a:latin typeface="Corbel"/>
                <a:ea typeface="+mn-ea"/>
                <a:cs typeface="Calibri Light"/>
              </a:rPr>
              <a:t> over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materialen</a:t>
            </a:r>
            <a:r>
              <a:rPr kumimoji="0" lang="en-US" b="0" i="0" u="none" strike="noStrike" kern="1200" cap="none" spc="0" normalizeH="0" baseline="0" noProof="0" dirty="0">
                <a:ln>
                  <a:noFill/>
                </a:ln>
                <a:solidFill>
                  <a:srgbClr val="000000"/>
                </a:solidFill>
                <a:effectLst/>
                <a:uLnTx/>
                <a:uFillTx/>
                <a:latin typeface="Corbel"/>
                <a:ea typeface="+mn-ea"/>
                <a:cs typeface="Calibri Light"/>
              </a:rPr>
              <a:t> die we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gebruiken</a:t>
            </a:r>
            <a:r>
              <a:rPr kumimoji="0" lang="en-US" b="0" i="0" u="none" strike="noStrike" kern="1200" cap="none" spc="0" normalizeH="0" baseline="0" noProof="0" dirty="0">
                <a:ln>
                  <a:noFill/>
                </a:ln>
                <a:solidFill>
                  <a:srgbClr val="000000"/>
                </a:solidFill>
                <a:effectLst/>
                <a:uLnTx/>
                <a:uFillTx/>
                <a:latin typeface="Corbel"/>
                <a:ea typeface="+mn-ea"/>
                <a:cs typeface="Calibri Light"/>
              </a:rPr>
              <a:t> voor het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inrichten</a:t>
            </a:r>
            <a:r>
              <a:rPr kumimoji="0" lang="en-US" b="0" i="0" u="none" strike="noStrike" kern="1200" cap="none" spc="0" normalizeH="0" baseline="0" noProof="0" dirty="0">
                <a:ln>
                  <a:noFill/>
                </a:ln>
                <a:solidFill>
                  <a:srgbClr val="000000"/>
                </a:solidFill>
                <a:effectLst/>
                <a:uLnTx/>
                <a:uFillTx/>
                <a:latin typeface="Corbel"/>
                <a:ea typeface="+mn-ea"/>
                <a:cs typeface="Calibri Light"/>
              </a:rPr>
              <a:t> van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straat</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het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bouwen</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renoveren</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isoleren</a:t>
            </a:r>
            <a:r>
              <a:rPr kumimoji="0" lang="en-US" b="0" i="0" u="none" strike="noStrike" kern="1200" cap="none" spc="0" normalizeH="0" baseline="0" noProof="0" dirty="0">
                <a:ln>
                  <a:noFill/>
                </a:ln>
                <a:solidFill>
                  <a:srgbClr val="000000"/>
                </a:solidFill>
                <a:effectLst/>
                <a:uLnTx/>
                <a:uFillTx/>
                <a:latin typeface="Corbel"/>
                <a:ea typeface="+mn-ea"/>
                <a:cs typeface="Calibri Light"/>
              </a:rPr>
              <a:t> van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onze</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woningen</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scholen</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zorginstellingen</a:t>
            </a:r>
            <a:r>
              <a:rPr kumimoji="0" lang="en-US" b="0" i="0" u="none" strike="noStrike" kern="1200" cap="none" spc="0" normalizeH="0" baseline="0" noProof="0" dirty="0">
                <a:ln>
                  <a:noFill/>
                </a:ln>
                <a:solidFill>
                  <a:srgbClr val="000000"/>
                </a:solidFill>
                <a:effectLst/>
                <a:uLnTx/>
                <a:uFillTx/>
                <a:latin typeface="Corbel"/>
                <a:ea typeface="+mn-ea"/>
                <a:cs typeface="Calibri Light"/>
              </a:rPr>
              <a:t>. Het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gaat</a:t>
            </a:r>
            <a:r>
              <a:rPr kumimoji="0" lang="en-US" b="0" i="0" u="none" strike="noStrike" kern="1200" cap="none" spc="0" normalizeH="0" baseline="0" noProof="0" dirty="0">
                <a:ln>
                  <a:noFill/>
                </a:ln>
                <a:solidFill>
                  <a:srgbClr val="000000"/>
                </a:solidFill>
                <a:effectLst/>
                <a:uLnTx/>
                <a:uFillTx/>
                <a:latin typeface="Corbel"/>
                <a:ea typeface="+mn-ea"/>
                <a:cs typeface="Calibri Light"/>
              </a:rPr>
              <a:t> over hoe we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ons</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verplaatsen</a:t>
            </a:r>
            <a:r>
              <a:rPr kumimoji="0" lang="en-US" b="0" i="0" u="none" strike="noStrike" kern="1200" cap="none" spc="0" normalizeH="0" baseline="0" noProof="0" dirty="0">
                <a:ln>
                  <a:noFill/>
                </a:ln>
                <a:solidFill>
                  <a:srgbClr val="000000"/>
                </a:solidFill>
                <a:effectLst/>
                <a:uLnTx/>
                <a:uFillTx/>
                <a:latin typeface="Corbel"/>
                <a:ea typeface="+mn-ea"/>
                <a:cs typeface="Calibri Light"/>
              </a:rPr>
              <a:t>, hoe we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openbare</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ruimte</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inrichten</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het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afval</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dat</a:t>
            </a:r>
            <a:r>
              <a:rPr kumimoji="0" lang="en-US" b="0" i="0" u="none" strike="noStrike" kern="1200" cap="none" spc="0" normalizeH="0" baseline="0" noProof="0" dirty="0">
                <a:ln>
                  <a:noFill/>
                </a:ln>
                <a:solidFill>
                  <a:srgbClr val="000000"/>
                </a:solidFill>
                <a:effectLst/>
                <a:uLnTx/>
                <a:uFillTx/>
                <a:latin typeface="Corbel"/>
                <a:ea typeface="+mn-ea"/>
                <a:cs typeface="Calibri Light"/>
              </a:rPr>
              <a:t> we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produceren</a:t>
            </a:r>
            <a:r>
              <a:rPr kumimoji="0" lang="en-US" b="0" i="0" u="none" strike="noStrike" kern="1200" cap="none" spc="0" normalizeH="0" baseline="0" noProof="0" dirty="0">
                <a:ln>
                  <a:noFill/>
                </a:ln>
                <a:solidFill>
                  <a:srgbClr val="000000"/>
                </a:solidFill>
                <a:effectLst/>
                <a:uLnTx/>
                <a:uFillTx/>
                <a:latin typeface="Corbel"/>
                <a:ea typeface="+mn-ea"/>
                <a:cs typeface="Calibri Light"/>
              </a:rPr>
              <a:t>. Het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gaat</a:t>
            </a:r>
            <a:r>
              <a:rPr kumimoji="0" lang="en-US" b="0" i="0" u="none" strike="noStrike" kern="1200" cap="none" spc="0" normalizeH="0" baseline="0" noProof="0" dirty="0">
                <a:ln>
                  <a:noFill/>
                </a:ln>
                <a:solidFill>
                  <a:srgbClr val="000000"/>
                </a:solidFill>
                <a:effectLst/>
                <a:uLnTx/>
                <a:uFillTx/>
                <a:latin typeface="Corbel"/>
                <a:ea typeface="+mn-ea"/>
                <a:cs typeface="Calibri Light"/>
              </a:rPr>
              <a:t> over hoe we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onze</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energie</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opwekken</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opslaan</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transporteren</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gebruiken</a:t>
            </a:r>
            <a:r>
              <a:rPr kumimoji="0" lang="en-US" b="0" i="0" u="none" strike="noStrike" kern="1200" cap="none" spc="0" normalizeH="0" baseline="0" noProof="0" dirty="0">
                <a:ln>
                  <a:noFill/>
                </a:ln>
                <a:solidFill>
                  <a:srgbClr val="000000"/>
                </a:solidFill>
                <a:effectLst/>
                <a:uLnTx/>
                <a:uFillTx/>
                <a:latin typeface="Corbel"/>
                <a:ea typeface="+mn-ea"/>
                <a:cs typeface="Calibri Light"/>
              </a:rPr>
              <a:t>, over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bevoorrading</a:t>
            </a:r>
            <a:r>
              <a:rPr kumimoji="0" lang="en-US" b="0" i="0" u="none" strike="noStrike" kern="1200" cap="none" spc="0" normalizeH="0" baseline="0" noProof="0" dirty="0">
                <a:ln>
                  <a:noFill/>
                </a:ln>
                <a:solidFill>
                  <a:srgbClr val="000000"/>
                </a:solidFill>
                <a:effectLst/>
                <a:uLnTx/>
                <a:uFillTx/>
                <a:latin typeface="Corbel"/>
                <a:ea typeface="+mn-ea"/>
                <a:cs typeface="Calibri Light"/>
              </a:rPr>
              <a:t> van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winkels</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pakketjes</a:t>
            </a:r>
            <a:r>
              <a:rPr kumimoji="0" lang="en-US" b="0" i="0" u="none" strike="noStrike" kern="1200" cap="none" spc="0" normalizeH="0" baseline="0" noProof="0" dirty="0">
                <a:ln>
                  <a:noFill/>
                </a:ln>
                <a:solidFill>
                  <a:srgbClr val="000000"/>
                </a:solidFill>
                <a:effectLst/>
                <a:uLnTx/>
                <a:uFillTx/>
                <a:latin typeface="Corbel"/>
                <a:ea typeface="+mn-ea"/>
                <a:cs typeface="Calibri Light"/>
              </a:rPr>
              <a:t> die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aan</a:t>
            </a:r>
            <a:r>
              <a:rPr kumimoji="0" lang="en-US" b="0" i="0" u="none" strike="noStrike" kern="1200" cap="none" spc="0" normalizeH="0" baseline="0" noProof="0" dirty="0">
                <a:ln>
                  <a:noFill/>
                </a:ln>
                <a:solidFill>
                  <a:srgbClr val="000000"/>
                </a:solidFill>
                <a:effectLst/>
                <a:uLnTx/>
                <a:uFillTx/>
                <a:latin typeface="Corbel"/>
                <a:ea typeface="+mn-ea"/>
                <a:cs typeface="Calibri Light"/>
              </a:rPr>
              <a:t>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deur</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worden</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bezorgd</a:t>
            </a:r>
            <a:r>
              <a:rPr kumimoji="0" lang="en-US" b="0" i="0" u="none" strike="noStrike" kern="1200" cap="none" spc="0" normalizeH="0" baseline="0" noProof="0" dirty="0">
                <a:ln>
                  <a:noFill/>
                </a:ln>
                <a:solidFill>
                  <a:srgbClr val="000000"/>
                </a:solidFill>
                <a:effectLst/>
                <a:uLnTx/>
                <a:uFillTx/>
                <a:latin typeface="Corbel"/>
                <a:ea typeface="+mn-ea"/>
                <a:cs typeface="Calibri Light"/>
              </a:rPr>
              <a:t> en over de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grondstoffen</a:t>
            </a:r>
            <a:r>
              <a:rPr kumimoji="0" lang="en-US" b="0" i="0" u="none" strike="noStrike" kern="1200" cap="none" spc="0" normalizeH="0" baseline="0" noProof="0" dirty="0">
                <a:ln>
                  <a:noFill/>
                </a:ln>
                <a:solidFill>
                  <a:srgbClr val="000000"/>
                </a:solidFill>
                <a:effectLst/>
                <a:uLnTx/>
                <a:uFillTx/>
                <a:latin typeface="Corbel"/>
                <a:ea typeface="+mn-ea"/>
                <a:cs typeface="Calibri Light"/>
              </a:rPr>
              <a:t> die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dat</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allemaal</a:t>
            </a:r>
            <a:r>
              <a:rPr kumimoji="0" lang="en-US" b="0" i="0" u="none" strike="noStrike" kern="1200" cap="none" spc="0" normalizeH="0" baseline="0" noProof="0" dirty="0">
                <a:ln>
                  <a:noFill/>
                </a:ln>
                <a:solidFill>
                  <a:srgbClr val="000000"/>
                </a:solidFill>
                <a:effectLst/>
                <a:uLnTx/>
                <a:uFillTx/>
                <a:latin typeface="Corbel"/>
                <a:ea typeface="+mn-ea"/>
                <a:cs typeface="Calibri Light"/>
              </a:rPr>
              <a:t> </a:t>
            </a:r>
            <a:r>
              <a:rPr kumimoji="0" lang="en-US" b="0" i="0" u="none" strike="noStrike" kern="1200" cap="none" spc="0" normalizeH="0" baseline="0" noProof="0" dirty="0" err="1">
                <a:ln>
                  <a:noFill/>
                </a:ln>
                <a:solidFill>
                  <a:srgbClr val="000000"/>
                </a:solidFill>
                <a:effectLst/>
                <a:uLnTx/>
                <a:uFillTx/>
                <a:latin typeface="Corbel"/>
                <a:ea typeface="+mn-ea"/>
                <a:cs typeface="Calibri Light"/>
              </a:rPr>
              <a:t>vraagt</a:t>
            </a:r>
            <a:r>
              <a:rPr kumimoji="0" lang="en-US" b="0" i="0" u="none" strike="noStrike" kern="1200" cap="none" spc="0" normalizeH="0" baseline="0" noProof="0" dirty="0">
                <a:ln>
                  <a:noFill/>
                </a:ln>
                <a:solidFill>
                  <a:srgbClr val="000000"/>
                </a:solidFill>
                <a:effectLst/>
                <a:uLnTx/>
                <a:uFillTx/>
                <a:latin typeface="Corbel"/>
                <a:ea typeface="+mn-ea"/>
                <a:cs typeface="Calibri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a:ea typeface="+mn-ea"/>
              <a:cs typeface="Calibri Light"/>
            </a:endParaRPr>
          </a:p>
          <a:p>
            <a:pPr>
              <a:defRPr/>
            </a:pPr>
            <a:r>
              <a:rPr kumimoji="0" lang="en-US" sz="1600" b="0" i="1" u="none" strike="noStrike" kern="1200" cap="none" spc="0" normalizeH="0" baseline="0" noProof="0" dirty="0">
                <a:ln>
                  <a:noFill/>
                </a:ln>
                <a:solidFill>
                  <a:srgbClr val="000000"/>
                </a:solidFill>
                <a:effectLst/>
                <a:uLnTx/>
                <a:uFillTx/>
                <a:latin typeface="Corbel"/>
                <a:ea typeface="+mn-ea"/>
                <a:cs typeface="Calibri Light"/>
              </a:rPr>
              <a:t>(</a:t>
            </a:r>
            <a:r>
              <a:rPr kumimoji="0" lang="en-US" sz="1600" b="0" i="1" u="none" strike="noStrike" kern="1200" cap="none" spc="0" normalizeH="0" baseline="0" noProof="0" dirty="0" err="1">
                <a:ln>
                  <a:noFill/>
                </a:ln>
                <a:solidFill>
                  <a:srgbClr val="000000"/>
                </a:solidFill>
                <a:effectLst/>
                <a:uLnTx/>
                <a:uFillTx/>
                <a:latin typeface="Corbel"/>
                <a:ea typeface="+mn-ea"/>
                <a:cs typeface="Calibri Light"/>
              </a:rPr>
              <a:t>Bestuursopdracht</a:t>
            </a:r>
            <a:r>
              <a:rPr kumimoji="0" lang="en-US" sz="1600" b="0" i="1" u="none" strike="noStrike" kern="1200" cap="none" spc="0" normalizeH="0" baseline="0" noProof="0" dirty="0">
                <a:ln>
                  <a:noFill/>
                </a:ln>
                <a:solidFill>
                  <a:srgbClr val="000000"/>
                </a:solidFill>
                <a:effectLst/>
                <a:uLnTx/>
                <a:uFillTx/>
                <a:latin typeface="Corbel"/>
                <a:ea typeface="+mn-ea"/>
                <a:cs typeface="Calibri Light"/>
              </a:rPr>
              <a:t> </a:t>
            </a:r>
            <a:r>
              <a:rPr kumimoji="0" lang="en-US" sz="1600" b="1" i="1" u="none" strike="noStrike" kern="1200" cap="none" spc="0" normalizeH="0" baseline="0" noProof="0" dirty="0">
                <a:ln>
                  <a:noFill/>
                </a:ln>
                <a:solidFill>
                  <a:srgbClr val="000000"/>
                </a:solidFill>
                <a:effectLst/>
                <a:uLnTx/>
                <a:uFillTx/>
                <a:latin typeface="Corbel"/>
                <a:ea typeface="+mn-ea"/>
                <a:cs typeface="Calibri Light"/>
              </a:rPr>
              <a:t>DTSO, p 3)</a:t>
            </a:r>
            <a:r>
              <a:rPr lang="en-US" sz="1600" b="1" i="1" dirty="0">
                <a:solidFill>
                  <a:srgbClr val="000000"/>
                </a:solidFill>
                <a:latin typeface="Corbel"/>
                <a:cs typeface="Calibri Light"/>
              </a:rPr>
              <a:t> - </a:t>
            </a:r>
            <a:r>
              <a:rPr lang="en-US" sz="1600" b="1" i="1" dirty="0" err="1">
                <a:solidFill>
                  <a:srgbClr val="000000"/>
                </a:solidFill>
                <a:latin typeface="Corbel"/>
                <a:cs typeface="Calibri Light"/>
              </a:rPr>
              <a:t>O</a:t>
            </a:r>
            <a:r>
              <a:rPr lang="en-US" sz="1600" b="1" i="1" dirty="0" err="1">
                <a:solidFill>
                  <a:srgbClr val="000000"/>
                </a:solidFill>
                <a:latin typeface="Corbel"/>
                <a:cs typeface="Calibri Light"/>
                <a:hlinkClick r:id="rId4"/>
              </a:rPr>
              <a:t>nze</a:t>
            </a:r>
            <a:r>
              <a:rPr lang="en-US" sz="1600" b="1" i="1" dirty="0">
                <a:solidFill>
                  <a:srgbClr val="000000"/>
                </a:solidFill>
                <a:latin typeface="Corbel"/>
                <a:cs typeface="Calibri Light"/>
                <a:hlinkClick r:id="rId4"/>
              </a:rPr>
              <a:t> </a:t>
            </a:r>
            <a:r>
              <a:rPr lang="en-US" sz="1600" b="1" i="1" dirty="0" err="1">
                <a:solidFill>
                  <a:srgbClr val="000000"/>
                </a:solidFill>
                <a:latin typeface="Corbel"/>
                <a:cs typeface="Calibri Light"/>
                <a:hlinkClick r:id="rId4"/>
              </a:rPr>
              <a:t>stad</a:t>
            </a:r>
            <a:r>
              <a:rPr lang="en-US" sz="1600" b="1" i="1" dirty="0">
                <a:solidFill>
                  <a:srgbClr val="000000"/>
                </a:solidFill>
                <a:latin typeface="Corbel"/>
                <a:cs typeface="Calibri Light"/>
                <a:hlinkClick r:id="rId4"/>
              </a:rPr>
              <a:t> van morgen</a:t>
            </a:r>
            <a:endParaRPr lang="en-US" sz="1600" b="1" i="1" u="none" strike="noStrike" kern="1200" cap="none" spc="0" normalizeH="0" baseline="0" noProof="0" dirty="0">
              <a:ln>
                <a:noFill/>
              </a:ln>
              <a:solidFill>
                <a:srgbClr val="000000"/>
              </a:solidFill>
              <a:effectLst/>
              <a:uLnTx/>
              <a:uFillTx/>
              <a:latin typeface="Corbel"/>
              <a:cs typeface="Calibri Light"/>
              <a:hlinkClick r:id="rId4"/>
            </a:endParaRPr>
          </a:p>
        </p:txBody>
      </p:sp>
      <p:sp>
        <p:nvSpPr>
          <p:cNvPr id="6" name="Titel 1">
            <a:extLst>
              <a:ext uri="{FF2B5EF4-FFF2-40B4-BE49-F238E27FC236}">
                <a16:creationId xmlns:a16="http://schemas.microsoft.com/office/drawing/2014/main" id="{E6412B7F-7DE9-B6C3-4B7A-1761836CC9BB}"/>
              </a:ext>
            </a:extLst>
          </p:cNvPr>
          <p:cNvSpPr txBox="1">
            <a:spLocks/>
          </p:cNvSpPr>
          <p:nvPr/>
        </p:nvSpPr>
        <p:spPr bwMode="black">
          <a:xfrm>
            <a:off x="-826702" y="-4161"/>
            <a:ext cx="13018701" cy="895639"/>
          </a:xfrm>
          <a:prstGeom prst="rect">
            <a:avLst/>
          </a:prstGeom>
          <a:solidFill>
            <a:schemeClr val="accent2"/>
          </a:solidFill>
          <a:ln>
            <a:noFill/>
          </a:ln>
        </p:spPr>
        <p:txBody>
          <a:bodyPr vert="horz" lIns="0" tIns="0" rIns="0" bIns="0" rtlCol="0" anchor="t">
            <a:noAutofit/>
          </a:bodyPr>
          <a:lst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orbe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dirty="0">
                <a:solidFill>
                  <a:srgbClr val="FFFFFF"/>
                </a:solidFill>
                <a:latin typeface="Corbel"/>
              </a:rPr>
              <a:t>			De </a:t>
            </a:r>
            <a:r>
              <a:rPr lang="en-US" sz="2800" dirty="0" err="1">
                <a:solidFill>
                  <a:srgbClr val="FFFFFF"/>
                </a:solidFill>
                <a:latin typeface="Corbel"/>
              </a:rPr>
              <a:t>duurzaamheidsopgave</a:t>
            </a:r>
            <a:br>
              <a:rPr kumimoji="0" lang="en-US" sz="1600" b="1" i="0" u="none" strike="noStrike" kern="1200" cap="none" spc="0" normalizeH="0" baseline="0" noProof="0" dirty="0">
                <a:ln>
                  <a:noFill/>
                </a:ln>
                <a:solidFill>
                  <a:srgbClr val="EC0000"/>
                </a:solidFill>
                <a:effectLst/>
                <a:uLnTx/>
                <a:uFillTx/>
                <a:latin typeface="Corbel"/>
                <a:ea typeface="+mj-ea"/>
                <a:cs typeface="+mj-cs"/>
              </a:rPr>
            </a:br>
            <a:endParaRPr kumimoji="0" lang="en-US" sz="2800" b="1" i="0" u="none" strike="noStrike" kern="1200" cap="none" spc="0" normalizeH="0" baseline="0" noProof="0" dirty="0">
              <a:ln>
                <a:noFill/>
              </a:ln>
              <a:solidFill>
                <a:srgbClr val="EC0000"/>
              </a:solidFill>
              <a:effectLst/>
              <a:uLnTx/>
              <a:uFillTx/>
              <a:latin typeface="Corbel"/>
              <a:ea typeface="+mj-ea"/>
              <a:cs typeface="+mj-cs"/>
            </a:endParaRPr>
          </a:p>
        </p:txBody>
      </p:sp>
    </p:spTree>
    <p:extLst>
      <p:ext uri="{BB962C8B-B14F-4D97-AF65-F5344CB8AC3E}">
        <p14:creationId xmlns:p14="http://schemas.microsoft.com/office/powerpoint/2010/main" val="324191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D453C12-A290-D858-39E2-1CA59B5A92C9}"/>
              </a:ext>
            </a:extLst>
          </p:cNvPr>
          <p:cNvSpPr>
            <a:spLocks noGrp="1"/>
          </p:cNvSpPr>
          <p:nvPr>
            <p:ph type="sldNum" sz="quarter" idx="12"/>
          </p:nvPr>
        </p:nvSpPr>
        <p:spPr/>
        <p:txBody>
          <a:bodyPr/>
          <a:lstStyle/>
          <a:p>
            <a:fld id="{992CD0B2-8AB2-4C6C-8876-E15753662C9B}" type="slidenum">
              <a:rPr lang="nl-NL" smtClean="0"/>
              <a:pPr/>
              <a:t>3</a:t>
            </a:fld>
            <a:endParaRPr lang="nl-NL"/>
          </a:p>
        </p:txBody>
      </p:sp>
      <p:pic>
        <p:nvPicPr>
          <p:cNvPr id="4" name="Afbeelding 3">
            <a:extLst>
              <a:ext uri="{FF2B5EF4-FFF2-40B4-BE49-F238E27FC236}">
                <a16:creationId xmlns:a16="http://schemas.microsoft.com/office/drawing/2014/main" id="{A671FBC2-1601-667E-320A-AB6BD617B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32" y="2219904"/>
            <a:ext cx="5324139" cy="4550547"/>
          </a:xfrm>
          <a:prstGeom prst="rect">
            <a:avLst/>
          </a:prstGeom>
        </p:spPr>
      </p:pic>
      <p:pic>
        <p:nvPicPr>
          <p:cNvPr id="1030" name="Picture 6" descr="Hoe Dan GIFs - Find &amp; Share on GIPHY">
            <a:extLst>
              <a:ext uri="{FF2B5EF4-FFF2-40B4-BE49-F238E27FC236}">
                <a16:creationId xmlns:a16="http://schemas.microsoft.com/office/drawing/2014/main" id="{26D89D5C-715A-1C79-D0CB-4B5E2A9D8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187" y="2588865"/>
            <a:ext cx="5097909" cy="3925390"/>
          </a:xfrm>
          <a:prstGeom prst="rect">
            <a:avLst/>
          </a:prstGeom>
          <a:noFill/>
          <a:extLst>
            <a:ext uri="{909E8E84-426E-40DD-AFC4-6F175D3DCCD1}">
              <a14:hiddenFill xmlns:a14="http://schemas.microsoft.com/office/drawing/2010/main">
                <a:solidFill>
                  <a:srgbClr val="FFFFFF"/>
                </a:solidFill>
              </a14:hiddenFill>
            </a:ext>
          </a:extLst>
        </p:spPr>
      </p:pic>
      <p:sp>
        <p:nvSpPr>
          <p:cNvPr id="9" name="Pijl: omlaag 8">
            <a:extLst>
              <a:ext uri="{FF2B5EF4-FFF2-40B4-BE49-F238E27FC236}">
                <a16:creationId xmlns:a16="http://schemas.microsoft.com/office/drawing/2014/main" id="{70B92B62-B3FA-61A9-B68A-ED3FBA6B9017}"/>
              </a:ext>
            </a:extLst>
          </p:cNvPr>
          <p:cNvSpPr/>
          <p:nvPr/>
        </p:nvSpPr>
        <p:spPr>
          <a:xfrm rot="16200000">
            <a:off x="5829919" y="4004120"/>
            <a:ext cx="583660" cy="826851"/>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5F248E54-4E7E-DFA8-F093-37C4FA046683}"/>
              </a:ext>
            </a:extLst>
          </p:cNvPr>
          <p:cNvSpPr/>
          <p:nvPr/>
        </p:nvSpPr>
        <p:spPr>
          <a:xfrm>
            <a:off x="107002" y="97276"/>
            <a:ext cx="12013662" cy="2178996"/>
          </a:xfrm>
          <a:prstGeom prst="roundRect">
            <a:avLst>
              <a:gd name="adj" fmla="val 0"/>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3600" dirty="0"/>
              <a:t>Bestuursopdracht Duurzame Toekomst Stad en Organisatie</a:t>
            </a:r>
          </a:p>
          <a:p>
            <a:pPr algn="ctr"/>
            <a:r>
              <a:rPr lang="nl-NL" sz="3600" dirty="0"/>
              <a:t>Helpt bij versnelling</a:t>
            </a:r>
          </a:p>
          <a:p>
            <a:pPr algn="ctr"/>
            <a:r>
              <a:rPr lang="nl-NL" sz="3600" dirty="0"/>
              <a:t>Dillema’s op tafel en rugdekking</a:t>
            </a:r>
          </a:p>
        </p:txBody>
      </p:sp>
    </p:spTree>
    <p:extLst>
      <p:ext uri="{BB962C8B-B14F-4D97-AF65-F5344CB8AC3E}">
        <p14:creationId xmlns:p14="http://schemas.microsoft.com/office/powerpoint/2010/main" val="2549797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2A1FE39-01BB-6075-105C-B186D2ABE77B}"/>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2" name="Tijdelijke aanduiding voor dianummer 1">
            <a:extLst>
              <a:ext uri="{FF2B5EF4-FFF2-40B4-BE49-F238E27FC236}">
                <a16:creationId xmlns:a16="http://schemas.microsoft.com/office/drawing/2014/main" id="{7D453C12-A290-D858-39E2-1CA59B5A92C9}"/>
              </a:ext>
            </a:extLst>
          </p:cNvPr>
          <p:cNvSpPr>
            <a:spLocks noGrp="1"/>
          </p:cNvSpPr>
          <p:nvPr>
            <p:ph type="sldNum" sz="quarter" idx="12"/>
          </p:nvPr>
        </p:nvSpPr>
        <p:spPr/>
        <p:txBody>
          <a:bodyPr/>
          <a:lstStyle/>
          <a:p>
            <a:fld id="{992CD0B2-8AB2-4C6C-8876-E15753662C9B}" type="slidenum">
              <a:rPr lang="nl-NL" smtClean="0"/>
              <a:pPr/>
              <a:t>4</a:t>
            </a:fld>
            <a:endParaRPr lang="nl-NL"/>
          </a:p>
        </p:txBody>
      </p:sp>
      <p:pic>
        <p:nvPicPr>
          <p:cNvPr id="32" name="Afbeelding 31">
            <a:extLst>
              <a:ext uri="{FF2B5EF4-FFF2-40B4-BE49-F238E27FC236}">
                <a16:creationId xmlns:a16="http://schemas.microsoft.com/office/drawing/2014/main" id="{55C01B79-5705-F7AC-661B-002623095D9B}"/>
              </a:ext>
            </a:extLst>
          </p:cNvPr>
          <p:cNvPicPr>
            <a:picLocks noChangeAspect="1"/>
          </p:cNvPicPr>
          <p:nvPr/>
        </p:nvPicPr>
        <p:blipFill rotWithShape="1">
          <a:blip r:embed="rId3"/>
          <a:srcRect l="35638"/>
          <a:stretch/>
        </p:blipFill>
        <p:spPr>
          <a:xfrm>
            <a:off x="6019263" y="2227623"/>
            <a:ext cx="5778500" cy="1468077"/>
          </a:xfrm>
          <a:prstGeom prst="rect">
            <a:avLst/>
          </a:prstGeom>
        </p:spPr>
      </p:pic>
      <p:sp>
        <p:nvSpPr>
          <p:cNvPr id="24" name="Tekstvak 23">
            <a:extLst>
              <a:ext uri="{FF2B5EF4-FFF2-40B4-BE49-F238E27FC236}">
                <a16:creationId xmlns:a16="http://schemas.microsoft.com/office/drawing/2014/main" id="{AE0EC1CE-0726-F0B9-866E-2B78600C3AE7}"/>
              </a:ext>
            </a:extLst>
          </p:cNvPr>
          <p:cNvSpPr txBox="1"/>
          <p:nvPr/>
        </p:nvSpPr>
        <p:spPr>
          <a:xfrm>
            <a:off x="350196" y="255351"/>
            <a:ext cx="10858500" cy="2072940"/>
          </a:xfrm>
          <a:prstGeom prst="rect">
            <a:avLst/>
          </a:prstGeom>
          <a:noFill/>
        </p:spPr>
        <p:txBody>
          <a:bodyPr wrap="square">
            <a:spAutoFit/>
          </a:bodyPr>
          <a:lstStyle/>
          <a:p>
            <a:pPr>
              <a:lnSpc>
                <a:spcPct val="107000"/>
              </a:lnSpc>
              <a:spcAft>
                <a:spcPts val="1200"/>
              </a:spcAft>
            </a:pPr>
            <a:r>
              <a:rPr lang="nl-NL" sz="3200" b="1" dirty="0">
                <a:solidFill>
                  <a:srgbClr val="FF0000"/>
                </a:solidFill>
                <a:latin typeface="+mj-lt"/>
              </a:rPr>
              <a:t>Voorbeelden genoeg : extra inspanning collega’s </a:t>
            </a:r>
            <a:br>
              <a:rPr lang="nl-NL" sz="3200" b="1" dirty="0">
                <a:solidFill>
                  <a:srgbClr val="FF0000"/>
                </a:solidFill>
                <a:latin typeface="+mj-lt"/>
              </a:rPr>
            </a:br>
            <a:r>
              <a:rPr lang="nl-NL" sz="3200" b="1" dirty="0">
                <a:solidFill>
                  <a:srgbClr val="FF0000"/>
                </a:solidFill>
                <a:latin typeface="+mj-lt"/>
              </a:rPr>
              <a:t>en meer aandacht rechtvaardigheid en inclusief.</a:t>
            </a:r>
            <a:br>
              <a:rPr lang="nl-NL" sz="3200" b="1" dirty="0">
                <a:solidFill>
                  <a:srgbClr val="FF0000"/>
                </a:solidFill>
                <a:latin typeface="+mj-lt"/>
              </a:rPr>
            </a:br>
            <a:r>
              <a:rPr lang="nl-NL" sz="2400" b="1" dirty="0"/>
              <a:t>Noodzaak en kans. Net als het echte leven (The </a:t>
            </a:r>
            <a:r>
              <a:rPr lang="nl-NL" sz="2400" b="1" dirty="0" err="1"/>
              <a:t>Good</a:t>
            </a:r>
            <a:r>
              <a:rPr lang="nl-NL" sz="2400" b="1" dirty="0"/>
              <a:t>, The Bad en The </a:t>
            </a:r>
            <a:r>
              <a:rPr lang="nl-NL" sz="2400" b="1" dirty="0" err="1"/>
              <a:t>Ugly</a:t>
            </a:r>
            <a:r>
              <a:rPr lang="nl-NL" sz="2400" b="1" dirty="0"/>
              <a:t>)</a:t>
            </a:r>
          </a:p>
          <a:p>
            <a:pPr>
              <a:lnSpc>
                <a:spcPct val="107000"/>
              </a:lnSpc>
              <a:spcAft>
                <a:spcPts val="1200"/>
              </a:spcAft>
            </a:pPr>
            <a:r>
              <a:rPr lang="nl-NL" sz="2400" b="1" dirty="0">
                <a:latin typeface="+mj-lt"/>
              </a:rPr>
              <a:t>  </a:t>
            </a:r>
            <a:endParaRPr lang="nl-NL" sz="3200" b="1" dirty="0">
              <a:latin typeface="+mj-lt"/>
            </a:endParaRPr>
          </a:p>
        </p:txBody>
      </p:sp>
      <p:grpSp>
        <p:nvGrpSpPr>
          <p:cNvPr id="57" name="Groep 56">
            <a:extLst>
              <a:ext uri="{FF2B5EF4-FFF2-40B4-BE49-F238E27FC236}">
                <a16:creationId xmlns:a16="http://schemas.microsoft.com/office/drawing/2014/main" id="{C355E603-2CFE-FD55-7162-9C298F9CDDA7}"/>
              </a:ext>
            </a:extLst>
          </p:cNvPr>
          <p:cNvGrpSpPr/>
          <p:nvPr/>
        </p:nvGrpSpPr>
        <p:grpSpPr>
          <a:xfrm>
            <a:off x="6120863" y="3695700"/>
            <a:ext cx="5638800" cy="2552700"/>
            <a:chOff x="7912100" y="4152900"/>
            <a:chExt cx="4114800" cy="2234647"/>
          </a:xfrm>
        </p:grpSpPr>
        <p:pic>
          <p:nvPicPr>
            <p:cNvPr id="34" name="Afbeelding 33">
              <a:extLst>
                <a:ext uri="{FF2B5EF4-FFF2-40B4-BE49-F238E27FC236}">
                  <a16:creationId xmlns:a16="http://schemas.microsoft.com/office/drawing/2014/main" id="{8C165009-DE02-3C7F-70C6-4B149BADCDFB}"/>
                </a:ext>
              </a:extLst>
            </p:cNvPr>
            <p:cNvPicPr>
              <a:picLocks noChangeAspect="1"/>
            </p:cNvPicPr>
            <p:nvPr/>
          </p:nvPicPr>
          <p:blipFill>
            <a:blip r:embed="rId4"/>
            <a:stretch>
              <a:fillRect/>
            </a:stretch>
          </p:blipFill>
          <p:spPr>
            <a:xfrm>
              <a:off x="7912100" y="4152900"/>
              <a:ext cx="4107622" cy="2234647"/>
            </a:xfrm>
            <a:prstGeom prst="rect">
              <a:avLst/>
            </a:prstGeom>
          </p:spPr>
        </p:pic>
        <p:pic>
          <p:nvPicPr>
            <p:cNvPr id="26" name="Afbeelding 25">
              <a:extLst>
                <a:ext uri="{FF2B5EF4-FFF2-40B4-BE49-F238E27FC236}">
                  <a16:creationId xmlns:a16="http://schemas.microsoft.com/office/drawing/2014/main" id="{67341722-5B3A-AD05-E7E9-DA152C422C79}"/>
                </a:ext>
              </a:extLst>
            </p:cNvPr>
            <p:cNvPicPr>
              <a:picLocks noChangeAspect="1"/>
            </p:cNvPicPr>
            <p:nvPr/>
          </p:nvPicPr>
          <p:blipFill>
            <a:blip r:embed="rId5"/>
            <a:stretch>
              <a:fillRect/>
            </a:stretch>
          </p:blipFill>
          <p:spPr>
            <a:xfrm>
              <a:off x="10708296" y="5683039"/>
              <a:ext cx="1318604" cy="637644"/>
            </a:xfrm>
            <a:prstGeom prst="rect">
              <a:avLst/>
            </a:prstGeom>
          </p:spPr>
        </p:pic>
      </p:grpSp>
      <p:grpSp>
        <p:nvGrpSpPr>
          <p:cNvPr id="55" name="Groep 54">
            <a:extLst>
              <a:ext uri="{FF2B5EF4-FFF2-40B4-BE49-F238E27FC236}">
                <a16:creationId xmlns:a16="http://schemas.microsoft.com/office/drawing/2014/main" id="{66939C40-FD81-458D-68A8-58AC68F091F7}"/>
              </a:ext>
            </a:extLst>
          </p:cNvPr>
          <p:cNvGrpSpPr/>
          <p:nvPr/>
        </p:nvGrpSpPr>
        <p:grpSpPr>
          <a:xfrm>
            <a:off x="304800" y="2235752"/>
            <a:ext cx="5600700" cy="1472648"/>
            <a:chOff x="3634292" y="2107097"/>
            <a:chExt cx="4238625" cy="1258956"/>
          </a:xfrm>
        </p:grpSpPr>
        <p:pic>
          <p:nvPicPr>
            <p:cNvPr id="22" name="Afbeelding 21">
              <a:extLst>
                <a:ext uri="{FF2B5EF4-FFF2-40B4-BE49-F238E27FC236}">
                  <a16:creationId xmlns:a16="http://schemas.microsoft.com/office/drawing/2014/main" id="{9106D54A-559A-5259-9BC7-405B3217EBF1}"/>
                </a:ext>
              </a:extLst>
            </p:cNvPr>
            <p:cNvPicPr>
              <a:picLocks noChangeAspect="1"/>
            </p:cNvPicPr>
            <p:nvPr/>
          </p:nvPicPr>
          <p:blipFill>
            <a:blip r:embed="rId6"/>
            <a:stretch>
              <a:fillRect/>
            </a:stretch>
          </p:blipFill>
          <p:spPr>
            <a:xfrm>
              <a:off x="3634292" y="2123062"/>
              <a:ext cx="2090647" cy="1211269"/>
            </a:xfrm>
            <a:prstGeom prst="rect">
              <a:avLst/>
            </a:prstGeom>
          </p:spPr>
        </p:pic>
        <p:pic>
          <p:nvPicPr>
            <p:cNvPr id="33" name="Afbeelding 32">
              <a:extLst>
                <a:ext uri="{FF2B5EF4-FFF2-40B4-BE49-F238E27FC236}">
                  <a16:creationId xmlns:a16="http://schemas.microsoft.com/office/drawing/2014/main" id="{D898A87F-C342-0217-DFC9-77FB0E9A22B6}"/>
                </a:ext>
              </a:extLst>
            </p:cNvPr>
            <p:cNvPicPr>
              <a:picLocks noChangeAspect="1"/>
            </p:cNvPicPr>
            <p:nvPr/>
          </p:nvPicPr>
          <p:blipFill rotWithShape="1">
            <a:blip r:embed="rId7"/>
            <a:srcRect l="8913" t="21407" r="10627"/>
            <a:stretch/>
          </p:blipFill>
          <p:spPr>
            <a:xfrm>
              <a:off x="5751444" y="2107097"/>
              <a:ext cx="2093844" cy="1258956"/>
            </a:xfrm>
            <a:prstGeom prst="rect">
              <a:avLst/>
            </a:prstGeom>
          </p:spPr>
        </p:pic>
        <p:pic>
          <p:nvPicPr>
            <p:cNvPr id="27" name="Afbeelding 26">
              <a:extLst>
                <a:ext uri="{FF2B5EF4-FFF2-40B4-BE49-F238E27FC236}">
                  <a16:creationId xmlns:a16="http://schemas.microsoft.com/office/drawing/2014/main" id="{AFAC8F00-044E-04D2-790A-21997463504B}"/>
                </a:ext>
              </a:extLst>
            </p:cNvPr>
            <p:cNvPicPr>
              <a:picLocks noChangeAspect="1"/>
            </p:cNvPicPr>
            <p:nvPr/>
          </p:nvPicPr>
          <p:blipFill rotWithShape="1">
            <a:blip r:embed="rId8"/>
            <a:srcRect l="22660" t="37910" r="23085" b="50826"/>
            <a:stretch/>
          </p:blipFill>
          <p:spPr>
            <a:xfrm>
              <a:off x="5804166" y="2188441"/>
              <a:ext cx="2068751" cy="228171"/>
            </a:xfrm>
            <a:prstGeom prst="rect">
              <a:avLst/>
            </a:prstGeom>
          </p:spPr>
        </p:pic>
      </p:grpSp>
      <p:grpSp>
        <p:nvGrpSpPr>
          <p:cNvPr id="54" name="Groep 53">
            <a:extLst>
              <a:ext uri="{FF2B5EF4-FFF2-40B4-BE49-F238E27FC236}">
                <a16:creationId xmlns:a16="http://schemas.microsoft.com/office/drawing/2014/main" id="{A719FD5F-E864-DD9A-98A6-D792BE205262}"/>
              </a:ext>
            </a:extLst>
          </p:cNvPr>
          <p:cNvGrpSpPr/>
          <p:nvPr/>
        </p:nvGrpSpPr>
        <p:grpSpPr>
          <a:xfrm>
            <a:off x="304800" y="5041935"/>
            <a:ext cx="5600700" cy="1206648"/>
            <a:chOff x="3631097" y="954156"/>
            <a:chExt cx="4227442" cy="1046921"/>
          </a:xfrm>
        </p:grpSpPr>
        <p:pic>
          <p:nvPicPr>
            <p:cNvPr id="36" name="Afbeelding 35">
              <a:extLst>
                <a:ext uri="{FF2B5EF4-FFF2-40B4-BE49-F238E27FC236}">
                  <a16:creationId xmlns:a16="http://schemas.microsoft.com/office/drawing/2014/main" id="{78C14FB7-9791-27EE-DBE8-34677539B2FA}"/>
                </a:ext>
              </a:extLst>
            </p:cNvPr>
            <p:cNvPicPr>
              <a:picLocks noChangeAspect="1"/>
            </p:cNvPicPr>
            <p:nvPr/>
          </p:nvPicPr>
          <p:blipFill rotWithShape="1">
            <a:blip r:embed="rId9"/>
            <a:srcRect l="33260" t="38594" r="32935" b="30511"/>
            <a:stretch/>
          </p:blipFill>
          <p:spPr>
            <a:xfrm>
              <a:off x="5738192" y="954156"/>
              <a:ext cx="2120347" cy="1033670"/>
            </a:xfrm>
            <a:prstGeom prst="rect">
              <a:avLst/>
            </a:prstGeom>
          </p:spPr>
        </p:pic>
        <p:pic>
          <p:nvPicPr>
            <p:cNvPr id="44" name="Afbeelding 43">
              <a:extLst>
                <a:ext uri="{FF2B5EF4-FFF2-40B4-BE49-F238E27FC236}">
                  <a16:creationId xmlns:a16="http://schemas.microsoft.com/office/drawing/2014/main" id="{73C6CDD6-106D-EB85-FD8C-EDBF91CBB68E}"/>
                </a:ext>
              </a:extLst>
            </p:cNvPr>
            <p:cNvPicPr>
              <a:picLocks noChangeAspect="1"/>
            </p:cNvPicPr>
            <p:nvPr/>
          </p:nvPicPr>
          <p:blipFill rotWithShape="1">
            <a:blip r:embed="rId10"/>
            <a:srcRect l="10978" t="31637" r="28261" b="17212"/>
            <a:stretch/>
          </p:blipFill>
          <p:spPr>
            <a:xfrm>
              <a:off x="3631097" y="954156"/>
              <a:ext cx="2074233" cy="1046921"/>
            </a:xfrm>
            <a:prstGeom prst="rect">
              <a:avLst/>
            </a:prstGeom>
          </p:spPr>
        </p:pic>
        <p:pic>
          <p:nvPicPr>
            <p:cNvPr id="30" name="Afbeelding 29">
              <a:extLst>
                <a:ext uri="{FF2B5EF4-FFF2-40B4-BE49-F238E27FC236}">
                  <a16:creationId xmlns:a16="http://schemas.microsoft.com/office/drawing/2014/main" id="{215019A3-13C7-5DD2-912D-FB99962029F0}"/>
                </a:ext>
              </a:extLst>
            </p:cNvPr>
            <p:cNvPicPr>
              <a:picLocks noChangeAspect="1"/>
            </p:cNvPicPr>
            <p:nvPr/>
          </p:nvPicPr>
          <p:blipFill rotWithShape="1">
            <a:blip r:embed="rId11"/>
            <a:srcRect l="29362" t="30551" r="30346" b="45119"/>
            <a:stretch/>
          </p:blipFill>
          <p:spPr>
            <a:xfrm>
              <a:off x="5745211" y="1523999"/>
              <a:ext cx="1198929" cy="384607"/>
            </a:xfrm>
            <a:prstGeom prst="rect">
              <a:avLst/>
            </a:prstGeom>
          </p:spPr>
        </p:pic>
      </p:grpSp>
      <p:grpSp>
        <p:nvGrpSpPr>
          <p:cNvPr id="58" name="Groep 57">
            <a:extLst>
              <a:ext uri="{FF2B5EF4-FFF2-40B4-BE49-F238E27FC236}">
                <a16:creationId xmlns:a16="http://schemas.microsoft.com/office/drawing/2014/main" id="{8507437C-C4D6-51B4-90E3-11C4EC364BC9}"/>
              </a:ext>
            </a:extLst>
          </p:cNvPr>
          <p:cNvGrpSpPr/>
          <p:nvPr/>
        </p:nvGrpSpPr>
        <p:grpSpPr>
          <a:xfrm>
            <a:off x="292100" y="3755105"/>
            <a:ext cx="5588000" cy="1261395"/>
            <a:chOff x="7871791" y="937866"/>
            <a:chExt cx="4147931" cy="1049959"/>
          </a:xfrm>
        </p:grpSpPr>
        <p:pic>
          <p:nvPicPr>
            <p:cNvPr id="15" name="Afbeelding 14">
              <a:extLst>
                <a:ext uri="{FF2B5EF4-FFF2-40B4-BE49-F238E27FC236}">
                  <a16:creationId xmlns:a16="http://schemas.microsoft.com/office/drawing/2014/main" id="{351ED0F4-19D9-0C7A-7CA4-3FDFD13489CC}"/>
                </a:ext>
              </a:extLst>
            </p:cNvPr>
            <p:cNvPicPr>
              <a:picLocks noChangeAspect="1"/>
            </p:cNvPicPr>
            <p:nvPr/>
          </p:nvPicPr>
          <p:blipFill rotWithShape="1">
            <a:blip r:embed="rId12"/>
            <a:srcRect l="18250" t="34706" r="19417" b="3647"/>
            <a:stretch/>
          </p:blipFill>
          <p:spPr>
            <a:xfrm>
              <a:off x="9939129" y="937866"/>
              <a:ext cx="2080593" cy="1049959"/>
            </a:xfrm>
            <a:prstGeom prst="rect">
              <a:avLst/>
            </a:prstGeom>
          </p:spPr>
        </p:pic>
        <p:pic>
          <p:nvPicPr>
            <p:cNvPr id="51" name="Afbeelding 50">
              <a:extLst>
                <a:ext uri="{FF2B5EF4-FFF2-40B4-BE49-F238E27FC236}">
                  <a16:creationId xmlns:a16="http://schemas.microsoft.com/office/drawing/2014/main" id="{C0C2772A-D6CF-1339-6BFC-373EBB3942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71791" y="954156"/>
              <a:ext cx="2064657" cy="1020417"/>
            </a:xfrm>
            <a:prstGeom prst="rect">
              <a:avLst/>
            </a:prstGeom>
            <a:solidFill>
              <a:schemeClr val="bg1"/>
            </a:solidFill>
          </p:spPr>
        </p:pic>
        <p:pic>
          <p:nvPicPr>
            <p:cNvPr id="53" name="Afbeelding 52">
              <a:extLst>
                <a:ext uri="{FF2B5EF4-FFF2-40B4-BE49-F238E27FC236}">
                  <a16:creationId xmlns:a16="http://schemas.microsoft.com/office/drawing/2014/main" id="{DE987122-A942-698F-D177-958089305230}"/>
                </a:ext>
              </a:extLst>
            </p:cNvPr>
            <p:cNvPicPr>
              <a:picLocks noChangeAspect="1"/>
            </p:cNvPicPr>
            <p:nvPr/>
          </p:nvPicPr>
          <p:blipFill rotWithShape="1">
            <a:blip r:embed="rId14"/>
            <a:srcRect l="29239" t="61918" r="32827" b="12302"/>
            <a:stretch/>
          </p:blipFill>
          <p:spPr>
            <a:xfrm>
              <a:off x="8706677" y="1497494"/>
              <a:ext cx="1205948" cy="435386"/>
            </a:xfrm>
            <a:prstGeom prst="rect">
              <a:avLst/>
            </a:prstGeom>
          </p:spPr>
        </p:pic>
      </p:grpSp>
    </p:spTree>
    <p:extLst>
      <p:ext uri="{BB962C8B-B14F-4D97-AF65-F5344CB8AC3E}">
        <p14:creationId xmlns:p14="http://schemas.microsoft.com/office/powerpoint/2010/main" val="7244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ppt_x"/>
                                          </p:val>
                                        </p:tav>
                                        <p:tav tm="100000">
                                          <p:val>
                                            <p:strVal val="#ppt_x"/>
                                          </p:val>
                                        </p:tav>
                                      </p:tavLst>
                                    </p:anim>
                                    <p:anim calcmode="lin" valueType="num">
                                      <p:cBhvr additive="base">
                                        <p:cTn id="1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270BAE5-1CE1-F3C9-3872-1CE799017A57}"/>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2" name="Tijdelijke aanduiding voor dianummer 1">
            <a:extLst>
              <a:ext uri="{FF2B5EF4-FFF2-40B4-BE49-F238E27FC236}">
                <a16:creationId xmlns:a16="http://schemas.microsoft.com/office/drawing/2014/main" id="{7D453C12-A290-D858-39E2-1CA59B5A92C9}"/>
              </a:ext>
            </a:extLst>
          </p:cNvPr>
          <p:cNvSpPr>
            <a:spLocks noGrp="1"/>
          </p:cNvSpPr>
          <p:nvPr>
            <p:ph type="sldNum" sz="quarter" idx="12"/>
          </p:nvPr>
        </p:nvSpPr>
        <p:spPr/>
        <p:txBody>
          <a:bodyPr/>
          <a:lstStyle/>
          <a:p>
            <a:fld id="{992CD0B2-8AB2-4C6C-8876-E15753662C9B}" type="slidenum">
              <a:rPr lang="nl-NL" smtClean="0"/>
              <a:pPr/>
              <a:t>5</a:t>
            </a:fld>
            <a:endParaRPr lang="nl-NL"/>
          </a:p>
        </p:txBody>
      </p:sp>
      <p:pic>
        <p:nvPicPr>
          <p:cNvPr id="29" name="Afbeelding 28">
            <a:extLst>
              <a:ext uri="{FF2B5EF4-FFF2-40B4-BE49-F238E27FC236}">
                <a16:creationId xmlns:a16="http://schemas.microsoft.com/office/drawing/2014/main" id="{18C6030A-FCD1-5D09-4EB6-6C0D292B5499}"/>
              </a:ext>
            </a:extLst>
          </p:cNvPr>
          <p:cNvPicPr>
            <a:picLocks noChangeAspect="1"/>
          </p:cNvPicPr>
          <p:nvPr/>
        </p:nvPicPr>
        <p:blipFill rotWithShape="1">
          <a:blip r:embed="rId3"/>
          <a:srcRect t="16470" r="3552" b="10588"/>
          <a:stretch/>
        </p:blipFill>
        <p:spPr>
          <a:xfrm>
            <a:off x="262646" y="4858738"/>
            <a:ext cx="2920291" cy="1458972"/>
          </a:xfrm>
          <a:prstGeom prst="rect">
            <a:avLst/>
          </a:prstGeom>
        </p:spPr>
      </p:pic>
      <p:pic>
        <p:nvPicPr>
          <p:cNvPr id="61" name="Afbeelding 60">
            <a:extLst>
              <a:ext uri="{FF2B5EF4-FFF2-40B4-BE49-F238E27FC236}">
                <a16:creationId xmlns:a16="http://schemas.microsoft.com/office/drawing/2014/main" id="{5D05B2D2-C8BE-57EB-B305-50FF47DDE86C}"/>
              </a:ext>
            </a:extLst>
          </p:cNvPr>
          <p:cNvPicPr>
            <a:picLocks noChangeAspect="1"/>
          </p:cNvPicPr>
          <p:nvPr/>
        </p:nvPicPr>
        <p:blipFill rotWithShape="1">
          <a:blip r:embed="rId4"/>
          <a:srcRect l="37406" t="27296" r="38405" b="28352"/>
          <a:stretch/>
        </p:blipFill>
        <p:spPr>
          <a:xfrm>
            <a:off x="9313420" y="4035319"/>
            <a:ext cx="2703505" cy="2769764"/>
          </a:xfrm>
          <a:prstGeom prst="rect">
            <a:avLst/>
          </a:prstGeom>
        </p:spPr>
      </p:pic>
      <p:pic>
        <p:nvPicPr>
          <p:cNvPr id="65" name="Afbeelding 64">
            <a:extLst>
              <a:ext uri="{FF2B5EF4-FFF2-40B4-BE49-F238E27FC236}">
                <a16:creationId xmlns:a16="http://schemas.microsoft.com/office/drawing/2014/main" id="{79D98BD4-4C4A-2A4B-0573-ED45C91AE66C}"/>
              </a:ext>
            </a:extLst>
          </p:cNvPr>
          <p:cNvPicPr>
            <a:picLocks noChangeAspect="1"/>
          </p:cNvPicPr>
          <p:nvPr/>
        </p:nvPicPr>
        <p:blipFill rotWithShape="1">
          <a:blip r:embed="rId5"/>
          <a:srcRect l="37625" t="22941" r="38375" b="24233"/>
          <a:stretch/>
        </p:blipFill>
        <p:spPr>
          <a:xfrm>
            <a:off x="6640367" y="4067175"/>
            <a:ext cx="2770333" cy="2715491"/>
          </a:xfrm>
          <a:prstGeom prst="rect">
            <a:avLst/>
          </a:prstGeom>
        </p:spPr>
      </p:pic>
      <p:pic>
        <p:nvPicPr>
          <p:cNvPr id="71" name="Afbeelding 70">
            <a:extLst>
              <a:ext uri="{FF2B5EF4-FFF2-40B4-BE49-F238E27FC236}">
                <a16:creationId xmlns:a16="http://schemas.microsoft.com/office/drawing/2014/main" id="{983FAED8-2303-2208-8BEC-1A60ACBACC98}"/>
              </a:ext>
            </a:extLst>
          </p:cNvPr>
          <p:cNvPicPr>
            <a:picLocks noChangeAspect="1"/>
          </p:cNvPicPr>
          <p:nvPr/>
        </p:nvPicPr>
        <p:blipFill rotWithShape="1">
          <a:blip r:embed="rId6"/>
          <a:srcRect l="37849" t="33294" r="38985" b="27371"/>
          <a:stretch/>
        </p:blipFill>
        <p:spPr>
          <a:xfrm>
            <a:off x="3690801" y="4034470"/>
            <a:ext cx="2926080" cy="2823530"/>
          </a:xfrm>
          <a:prstGeom prst="rect">
            <a:avLst/>
          </a:prstGeom>
        </p:spPr>
      </p:pic>
      <p:pic>
        <p:nvPicPr>
          <p:cNvPr id="57" name="Afbeelding 56">
            <a:extLst>
              <a:ext uri="{FF2B5EF4-FFF2-40B4-BE49-F238E27FC236}">
                <a16:creationId xmlns:a16="http://schemas.microsoft.com/office/drawing/2014/main" id="{76A11173-F619-3806-9D91-0E8C7BBF9CFA}"/>
              </a:ext>
            </a:extLst>
          </p:cNvPr>
          <p:cNvPicPr>
            <a:picLocks noChangeAspect="1"/>
          </p:cNvPicPr>
          <p:nvPr/>
        </p:nvPicPr>
        <p:blipFill rotWithShape="1">
          <a:blip r:embed="rId7"/>
          <a:srcRect l="37891" t="25630" r="38903" b="25950"/>
          <a:stretch/>
        </p:blipFill>
        <p:spPr>
          <a:xfrm>
            <a:off x="9343417" y="1085851"/>
            <a:ext cx="2647950" cy="2937284"/>
          </a:xfrm>
          <a:prstGeom prst="rect">
            <a:avLst/>
          </a:prstGeom>
        </p:spPr>
      </p:pic>
      <p:pic>
        <p:nvPicPr>
          <p:cNvPr id="81" name="Afbeelding 80">
            <a:extLst>
              <a:ext uri="{FF2B5EF4-FFF2-40B4-BE49-F238E27FC236}">
                <a16:creationId xmlns:a16="http://schemas.microsoft.com/office/drawing/2014/main" id="{01D45C7C-65D1-B995-460C-9821087236AF}"/>
              </a:ext>
            </a:extLst>
          </p:cNvPr>
          <p:cNvPicPr>
            <a:picLocks noChangeAspect="1"/>
          </p:cNvPicPr>
          <p:nvPr/>
        </p:nvPicPr>
        <p:blipFill rotWithShape="1">
          <a:blip r:embed="rId8"/>
          <a:srcRect l="37644" t="34236" r="38250" b="26471"/>
          <a:stretch/>
        </p:blipFill>
        <p:spPr>
          <a:xfrm>
            <a:off x="6655802" y="1220393"/>
            <a:ext cx="2636596" cy="2749373"/>
          </a:xfrm>
          <a:prstGeom prst="rect">
            <a:avLst/>
          </a:prstGeom>
        </p:spPr>
      </p:pic>
      <p:sp>
        <p:nvSpPr>
          <p:cNvPr id="4" name="Tekstvak 3">
            <a:extLst>
              <a:ext uri="{FF2B5EF4-FFF2-40B4-BE49-F238E27FC236}">
                <a16:creationId xmlns:a16="http://schemas.microsoft.com/office/drawing/2014/main" id="{26126071-E514-5F46-915D-1D2710AD0BEF}"/>
              </a:ext>
            </a:extLst>
          </p:cNvPr>
          <p:cNvSpPr txBox="1"/>
          <p:nvPr/>
        </p:nvSpPr>
        <p:spPr>
          <a:xfrm>
            <a:off x="168208" y="114300"/>
            <a:ext cx="11277600" cy="1122871"/>
          </a:xfrm>
          <a:prstGeom prst="rect">
            <a:avLst/>
          </a:prstGeom>
          <a:noFill/>
        </p:spPr>
        <p:txBody>
          <a:bodyPr wrap="square">
            <a:spAutoFit/>
          </a:bodyPr>
          <a:lstStyle/>
          <a:p>
            <a:pPr>
              <a:lnSpc>
                <a:spcPct val="107000"/>
              </a:lnSpc>
              <a:spcAft>
                <a:spcPts val="1200"/>
              </a:spcAft>
            </a:pPr>
            <a:r>
              <a:rPr lang="nl-NL" sz="3200" b="1" dirty="0">
                <a:solidFill>
                  <a:srgbClr val="FF0000"/>
                </a:solidFill>
                <a:latin typeface="+mj-lt"/>
              </a:rPr>
              <a:t>Voorbeelden genoeg in de stad. Vanuit noodzaak, onrecht, kans gesteund door netwerk en/of gemeenschap.</a:t>
            </a:r>
          </a:p>
        </p:txBody>
      </p:sp>
      <p:sp>
        <p:nvSpPr>
          <p:cNvPr id="6" name="Tekstvak 5">
            <a:extLst>
              <a:ext uri="{FF2B5EF4-FFF2-40B4-BE49-F238E27FC236}">
                <a16:creationId xmlns:a16="http://schemas.microsoft.com/office/drawing/2014/main" id="{17418FC4-FD52-347B-185E-48AAD97E7A75}"/>
              </a:ext>
            </a:extLst>
          </p:cNvPr>
          <p:cNvSpPr txBox="1"/>
          <p:nvPr/>
        </p:nvSpPr>
        <p:spPr>
          <a:xfrm>
            <a:off x="233462" y="1181999"/>
            <a:ext cx="6264614" cy="671915"/>
          </a:xfrm>
          <a:prstGeom prst="rect">
            <a:avLst/>
          </a:prstGeom>
          <a:noFill/>
        </p:spPr>
        <p:txBody>
          <a:bodyPr wrap="square">
            <a:spAutoFit/>
          </a:bodyPr>
          <a:lstStyle/>
          <a:p>
            <a:pPr>
              <a:lnSpc>
                <a:spcPct val="107000"/>
              </a:lnSpc>
              <a:spcAft>
                <a:spcPts val="1200"/>
              </a:spcAft>
            </a:pPr>
            <a:r>
              <a:rPr lang="nl-NL" sz="1800" b="1" dirty="0"/>
              <a:t>Gemeente alleen in deze voorbeelden al betrokken via  stadspas, subsidies, coördinatoren, </a:t>
            </a:r>
            <a:r>
              <a:rPr lang="nl-NL" sz="1800" b="1" dirty="0" err="1"/>
              <a:t>Bizzen</a:t>
            </a:r>
            <a:r>
              <a:rPr lang="nl-NL" sz="1800" b="1" dirty="0"/>
              <a:t>, openbare ruimte </a:t>
            </a:r>
          </a:p>
        </p:txBody>
      </p:sp>
    </p:spTree>
    <p:extLst>
      <p:ext uri="{BB962C8B-B14F-4D97-AF65-F5344CB8AC3E}">
        <p14:creationId xmlns:p14="http://schemas.microsoft.com/office/powerpoint/2010/main" val="315612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1000"/>
                                        <p:tgtEl>
                                          <p:spTgt spid="71"/>
                                        </p:tgtEl>
                                      </p:cBhvr>
                                    </p:animEffect>
                                    <p:anim calcmode="lin" valueType="num">
                                      <p:cBhvr>
                                        <p:cTn id="20" dur="1000" fill="hold"/>
                                        <p:tgtEl>
                                          <p:spTgt spid="71"/>
                                        </p:tgtEl>
                                        <p:attrNameLst>
                                          <p:attrName>ppt_x</p:attrName>
                                        </p:attrNameLst>
                                      </p:cBhvr>
                                      <p:tavLst>
                                        <p:tav tm="0">
                                          <p:val>
                                            <p:strVal val="#ppt_x"/>
                                          </p:val>
                                        </p:tav>
                                        <p:tav tm="100000">
                                          <p:val>
                                            <p:strVal val="#ppt_x"/>
                                          </p:val>
                                        </p:tav>
                                      </p:tavLst>
                                    </p:anim>
                                    <p:anim calcmode="lin" valueType="num">
                                      <p:cBhvr>
                                        <p:cTn id="2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1000"/>
                                        <p:tgtEl>
                                          <p:spTgt spid="57"/>
                                        </p:tgtEl>
                                      </p:cBhvr>
                                    </p:animEffect>
                                    <p:anim calcmode="lin" valueType="num">
                                      <p:cBhvr>
                                        <p:cTn id="27" dur="1000" fill="hold"/>
                                        <p:tgtEl>
                                          <p:spTgt spid="57"/>
                                        </p:tgtEl>
                                        <p:attrNameLst>
                                          <p:attrName>ppt_x</p:attrName>
                                        </p:attrNameLst>
                                      </p:cBhvr>
                                      <p:tavLst>
                                        <p:tav tm="0">
                                          <p:val>
                                            <p:strVal val="#ppt_x"/>
                                          </p:val>
                                        </p:tav>
                                        <p:tav tm="100000">
                                          <p:val>
                                            <p:strVal val="#ppt_x"/>
                                          </p:val>
                                        </p:tav>
                                      </p:tavLst>
                                    </p:anim>
                                    <p:anim calcmode="lin" valueType="num">
                                      <p:cBhvr>
                                        <p:cTn id="2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1000"/>
                                        <p:tgtEl>
                                          <p:spTgt spid="65"/>
                                        </p:tgtEl>
                                      </p:cBhvr>
                                    </p:animEffect>
                                    <p:anim calcmode="lin" valueType="num">
                                      <p:cBhvr>
                                        <p:cTn id="34" dur="1000" fill="hold"/>
                                        <p:tgtEl>
                                          <p:spTgt spid="65"/>
                                        </p:tgtEl>
                                        <p:attrNameLst>
                                          <p:attrName>ppt_x</p:attrName>
                                        </p:attrNameLst>
                                      </p:cBhvr>
                                      <p:tavLst>
                                        <p:tav tm="0">
                                          <p:val>
                                            <p:strVal val="#ppt_x"/>
                                          </p:val>
                                        </p:tav>
                                        <p:tav tm="100000">
                                          <p:val>
                                            <p:strVal val="#ppt_x"/>
                                          </p:val>
                                        </p:tav>
                                      </p:tavLst>
                                    </p:anim>
                                    <p:anim calcmode="lin" valueType="num">
                                      <p:cBhvr>
                                        <p:cTn id="3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53DD4CA-24A5-6768-B81B-23FA9B56A287}"/>
              </a:ext>
            </a:extLst>
          </p:cNvPr>
          <p:cNvSpPr/>
          <p:nvPr/>
        </p:nvSpPr>
        <p:spPr>
          <a:xfrm>
            <a:off x="0" y="0"/>
            <a:ext cx="787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effectLst/>
                <a:latin typeface="Corbel" panose="020B0503020204020204" pitchFamily="34" charset="0"/>
                <a:ea typeface="Calibri" panose="020F0502020204030204" pitchFamily="34" charset="0"/>
                <a:cs typeface="Arial" panose="020B0604020202020204" pitchFamily="34" charset="0"/>
              </a:rPr>
              <a:t>vormen van ons toekomstbeeld en zitten we op het juiste pad</a:t>
            </a:r>
            <a:endParaRPr lang="nl-NL" dirty="0"/>
          </a:p>
        </p:txBody>
      </p:sp>
      <p:sp>
        <p:nvSpPr>
          <p:cNvPr id="54" name="Tekstvak 53">
            <a:extLst>
              <a:ext uri="{FF2B5EF4-FFF2-40B4-BE49-F238E27FC236}">
                <a16:creationId xmlns:a16="http://schemas.microsoft.com/office/drawing/2014/main" id="{4183924A-1FC3-EE4B-3946-0945E3572417}"/>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pic>
        <p:nvPicPr>
          <p:cNvPr id="25" name="Afbeelding 24">
            <a:extLst>
              <a:ext uri="{FF2B5EF4-FFF2-40B4-BE49-F238E27FC236}">
                <a16:creationId xmlns:a16="http://schemas.microsoft.com/office/drawing/2014/main" id="{263BAF89-3273-3998-B89A-ECA87FB92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18" y="1664294"/>
            <a:ext cx="3917362" cy="2457450"/>
          </a:xfrm>
          <a:prstGeom prst="rect">
            <a:avLst/>
          </a:prstGeom>
        </p:spPr>
      </p:pic>
      <p:sp>
        <p:nvSpPr>
          <p:cNvPr id="21" name="Tekstvak 20">
            <a:extLst>
              <a:ext uri="{FF2B5EF4-FFF2-40B4-BE49-F238E27FC236}">
                <a16:creationId xmlns:a16="http://schemas.microsoft.com/office/drawing/2014/main" id="{79C93040-28B9-C4E8-BB47-7F53530E4FFD}"/>
              </a:ext>
            </a:extLst>
          </p:cNvPr>
          <p:cNvSpPr txBox="1"/>
          <p:nvPr/>
        </p:nvSpPr>
        <p:spPr>
          <a:xfrm>
            <a:off x="279400" y="4184048"/>
            <a:ext cx="3981449" cy="1000274"/>
          </a:xfrm>
          <a:prstGeom prst="rect">
            <a:avLst/>
          </a:prstGeom>
          <a:noFill/>
        </p:spPr>
        <p:txBody>
          <a:bodyPr wrap="square" rtlCol="0">
            <a:spAutoFit/>
          </a:bodyPr>
          <a:lstStyle/>
          <a:p>
            <a:pPr algn="ctr">
              <a:spcAft>
                <a:spcPts val="600"/>
              </a:spcAft>
            </a:pPr>
            <a:r>
              <a:rPr lang="nl-NL" dirty="0">
                <a:latin typeface="+mj-lt"/>
              </a:rPr>
              <a:t>Spelend bij de opstart </a:t>
            </a:r>
          </a:p>
          <a:p>
            <a:pPr algn="ctr">
              <a:spcAft>
                <a:spcPts val="600"/>
              </a:spcAft>
            </a:pPr>
            <a:r>
              <a:rPr lang="nl-NL" dirty="0">
                <a:latin typeface="+mj-lt"/>
              </a:rPr>
              <a:t>Collega’s de ruimte geboden om zich meer in te spannen voor duurzaamheid.</a:t>
            </a:r>
          </a:p>
        </p:txBody>
      </p:sp>
      <p:sp>
        <p:nvSpPr>
          <p:cNvPr id="22" name="Tekstvak 21">
            <a:extLst>
              <a:ext uri="{FF2B5EF4-FFF2-40B4-BE49-F238E27FC236}">
                <a16:creationId xmlns:a16="http://schemas.microsoft.com/office/drawing/2014/main" id="{6CED4A1C-5145-2AA9-6314-7D5AFE3E7B0D}"/>
              </a:ext>
            </a:extLst>
          </p:cNvPr>
          <p:cNvSpPr txBox="1"/>
          <p:nvPr/>
        </p:nvSpPr>
        <p:spPr>
          <a:xfrm>
            <a:off x="295072" y="73492"/>
            <a:ext cx="10852826" cy="1649811"/>
          </a:xfrm>
          <a:prstGeom prst="rect">
            <a:avLst/>
          </a:prstGeom>
          <a:noFill/>
        </p:spPr>
        <p:txBody>
          <a:bodyPr wrap="square" rtlCol="0">
            <a:spAutoFit/>
          </a:bodyPr>
          <a:lstStyle/>
          <a:p>
            <a:pPr>
              <a:lnSpc>
                <a:spcPct val="107000"/>
              </a:lnSpc>
              <a:spcAft>
                <a:spcPts val="1200"/>
              </a:spcAft>
            </a:pPr>
            <a:r>
              <a:rPr lang="nl-NL" sz="3200" b="1" dirty="0">
                <a:solidFill>
                  <a:schemeClr val="accent1"/>
                </a:solidFill>
              </a:rPr>
              <a:t>Bestuursopdracht naar een volgende fase: van spelen en in de breedte naar focus en meer diepgang in doen, slim uitvoeren en basishouding gemeente. </a:t>
            </a:r>
          </a:p>
        </p:txBody>
      </p:sp>
      <p:sp>
        <p:nvSpPr>
          <p:cNvPr id="55" name="Tijdelijke aanduiding voor dianummer 1">
            <a:extLst>
              <a:ext uri="{FF2B5EF4-FFF2-40B4-BE49-F238E27FC236}">
                <a16:creationId xmlns:a16="http://schemas.microsoft.com/office/drawing/2014/main" id="{9054BEEA-05BC-A7D8-CA31-4E12E8CAD263}"/>
              </a:ext>
            </a:extLst>
          </p:cNvPr>
          <p:cNvSpPr>
            <a:spLocks noGrp="1"/>
          </p:cNvSpPr>
          <p:nvPr>
            <p:ph type="sldNum" sz="quarter" idx="12"/>
          </p:nvPr>
        </p:nvSpPr>
        <p:spPr>
          <a:xfrm>
            <a:off x="11334600" y="6525000"/>
            <a:ext cx="384120" cy="240120"/>
          </a:xfrm>
        </p:spPr>
        <p:txBody>
          <a:bodyPr/>
          <a:lstStyle/>
          <a:p>
            <a:fld id="{992CD0B2-8AB2-4C6C-8876-E15753662C9B}" type="slidenum">
              <a:rPr lang="nl-NL" sz="1800" smtClean="0"/>
              <a:pPr/>
              <a:t>6</a:t>
            </a:fld>
            <a:endParaRPr lang="nl-NL" sz="1800"/>
          </a:p>
        </p:txBody>
      </p:sp>
      <p:sp>
        <p:nvSpPr>
          <p:cNvPr id="7" name="Tekstvak 6">
            <a:extLst>
              <a:ext uri="{FF2B5EF4-FFF2-40B4-BE49-F238E27FC236}">
                <a16:creationId xmlns:a16="http://schemas.microsoft.com/office/drawing/2014/main" id="{EE5718B0-D1DF-0606-0B1A-AE6D021A4D66}"/>
              </a:ext>
            </a:extLst>
          </p:cNvPr>
          <p:cNvSpPr txBox="1"/>
          <p:nvPr/>
        </p:nvSpPr>
        <p:spPr>
          <a:xfrm>
            <a:off x="0" y="5471828"/>
            <a:ext cx="4343400" cy="830997"/>
          </a:xfrm>
          <a:prstGeom prst="rect">
            <a:avLst/>
          </a:prstGeom>
          <a:noFill/>
        </p:spPr>
        <p:txBody>
          <a:bodyPr wrap="square" rtlCol="0">
            <a:spAutoFit/>
          </a:bodyPr>
          <a:lstStyle/>
          <a:p>
            <a:pPr algn="ctr">
              <a:spcAft>
                <a:spcPts val="600"/>
              </a:spcAft>
            </a:pPr>
            <a:r>
              <a:rPr lang="nl-NL" sz="2400" i="1" dirty="0">
                <a:solidFill>
                  <a:srgbClr val="FF0000"/>
                </a:solidFill>
                <a:latin typeface="+mj-lt"/>
              </a:rPr>
              <a:t>Tactiek jaar 1: </a:t>
            </a:r>
            <a:br>
              <a:rPr lang="nl-NL" sz="2400" i="1" dirty="0">
                <a:solidFill>
                  <a:srgbClr val="FF0000"/>
                </a:solidFill>
                <a:latin typeface="+mj-lt"/>
              </a:rPr>
            </a:br>
            <a:r>
              <a:rPr lang="nl-NL" sz="2400" i="1" dirty="0">
                <a:solidFill>
                  <a:srgbClr val="FF0000"/>
                </a:solidFill>
                <a:latin typeface="+mj-lt"/>
              </a:rPr>
              <a:t>breed en nieuwe connecties.</a:t>
            </a:r>
          </a:p>
        </p:txBody>
      </p:sp>
      <p:grpSp>
        <p:nvGrpSpPr>
          <p:cNvPr id="4" name="Groep 3">
            <a:extLst>
              <a:ext uri="{FF2B5EF4-FFF2-40B4-BE49-F238E27FC236}">
                <a16:creationId xmlns:a16="http://schemas.microsoft.com/office/drawing/2014/main" id="{C33FE17A-582F-A080-11D9-8A03DFF3ADDE}"/>
              </a:ext>
            </a:extLst>
          </p:cNvPr>
          <p:cNvGrpSpPr/>
          <p:nvPr/>
        </p:nvGrpSpPr>
        <p:grpSpPr>
          <a:xfrm>
            <a:off x="8232843" y="1729211"/>
            <a:ext cx="3764280" cy="4619908"/>
            <a:chOff x="8232843" y="1729211"/>
            <a:chExt cx="3764280" cy="4619908"/>
          </a:xfrm>
        </p:grpSpPr>
        <p:grpSp>
          <p:nvGrpSpPr>
            <p:cNvPr id="3" name="Groep 2">
              <a:extLst>
                <a:ext uri="{FF2B5EF4-FFF2-40B4-BE49-F238E27FC236}">
                  <a16:creationId xmlns:a16="http://schemas.microsoft.com/office/drawing/2014/main" id="{95CB8244-2B50-D008-F787-04E30E66F911}"/>
                </a:ext>
              </a:extLst>
            </p:cNvPr>
            <p:cNvGrpSpPr/>
            <p:nvPr/>
          </p:nvGrpSpPr>
          <p:grpSpPr>
            <a:xfrm>
              <a:off x="8242300" y="1729211"/>
              <a:ext cx="3733800" cy="3378167"/>
              <a:chOff x="8242300" y="1729211"/>
              <a:chExt cx="3733800" cy="3378167"/>
            </a:xfrm>
          </p:grpSpPr>
          <p:pic>
            <p:nvPicPr>
              <p:cNvPr id="23" name="Afbeelding 22">
                <a:extLst>
                  <a:ext uri="{FF2B5EF4-FFF2-40B4-BE49-F238E27FC236}">
                    <a16:creationId xmlns:a16="http://schemas.microsoft.com/office/drawing/2014/main" id="{72B47E9D-72F4-3DB1-C109-1262FF23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280" y="1729211"/>
                <a:ext cx="3600000" cy="2268600"/>
              </a:xfrm>
              <a:prstGeom prst="rect">
                <a:avLst/>
              </a:prstGeom>
            </p:spPr>
          </p:pic>
          <p:sp>
            <p:nvSpPr>
              <p:cNvPr id="29" name="Tekstvak 28">
                <a:extLst>
                  <a:ext uri="{FF2B5EF4-FFF2-40B4-BE49-F238E27FC236}">
                    <a16:creationId xmlns:a16="http://schemas.microsoft.com/office/drawing/2014/main" id="{630963A1-2D63-48AE-0A97-910D8E930762}"/>
                  </a:ext>
                </a:extLst>
              </p:cNvPr>
              <p:cNvSpPr txBox="1"/>
              <p:nvPr/>
            </p:nvSpPr>
            <p:spPr>
              <a:xfrm>
                <a:off x="8242300" y="4184048"/>
                <a:ext cx="3733800" cy="923330"/>
              </a:xfrm>
              <a:prstGeom prst="rect">
                <a:avLst/>
              </a:prstGeom>
              <a:noFill/>
            </p:spPr>
            <p:txBody>
              <a:bodyPr wrap="square">
                <a:spAutoFit/>
              </a:bodyPr>
              <a:lstStyle/>
              <a:p>
                <a:pPr algn="ctr">
                  <a:spcAft>
                    <a:spcPts val="600"/>
                  </a:spcAft>
                </a:pPr>
                <a:r>
                  <a:rPr lang="nl-NL" dirty="0">
                    <a:latin typeface="+mj-lt"/>
                  </a:rPr>
                  <a:t>Het verschil maken door te kiezen met focus op doen, slim uitvoeren en werken aan basishouding gemeente.</a:t>
                </a:r>
              </a:p>
            </p:txBody>
          </p:sp>
        </p:grpSp>
        <p:sp>
          <p:nvSpPr>
            <p:cNvPr id="10" name="Tekstvak 9">
              <a:extLst>
                <a:ext uri="{FF2B5EF4-FFF2-40B4-BE49-F238E27FC236}">
                  <a16:creationId xmlns:a16="http://schemas.microsoft.com/office/drawing/2014/main" id="{3DE36196-3EBA-0481-1E5D-714417FB6F35}"/>
                </a:ext>
              </a:extLst>
            </p:cNvPr>
            <p:cNvSpPr txBox="1"/>
            <p:nvPr/>
          </p:nvSpPr>
          <p:spPr>
            <a:xfrm>
              <a:off x="8232843" y="5148790"/>
              <a:ext cx="3764280" cy="1200329"/>
            </a:xfrm>
            <a:prstGeom prst="rect">
              <a:avLst/>
            </a:prstGeom>
            <a:noFill/>
          </p:spPr>
          <p:txBody>
            <a:bodyPr wrap="square" rtlCol="0">
              <a:spAutoFit/>
            </a:bodyPr>
            <a:lstStyle/>
            <a:p>
              <a:pPr algn="ctr">
                <a:spcAft>
                  <a:spcPts val="600"/>
                </a:spcAft>
              </a:pPr>
              <a:r>
                <a:rPr lang="nl-NL" sz="2400" i="1" dirty="0">
                  <a:solidFill>
                    <a:srgbClr val="FF0000"/>
                  </a:solidFill>
                  <a:latin typeface="+mj-lt"/>
                </a:rPr>
                <a:t>Tactiek tot bestuurswissel : focus en diepgang. Borgen wat is ontwikkeld.</a:t>
              </a:r>
            </a:p>
          </p:txBody>
        </p:sp>
      </p:grpSp>
      <p:cxnSp>
        <p:nvCxnSpPr>
          <p:cNvPr id="11" name="Rechte verbindingslijn 10">
            <a:extLst>
              <a:ext uri="{FF2B5EF4-FFF2-40B4-BE49-F238E27FC236}">
                <a16:creationId xmlns:a16="http://schemas.microsoft.com/office/drawing/2014/main" id="{7692E6BD-9884-5F8B-01F4-54F2855805FF}"/>
              </a:ext>
            </a:extLst>
          </p:cNvPr>
          <p:cNvCxnSpPr>
            <a:cxnSpLocks/>
          </p:cNvCxnSpPr>
          <p:nvPr/>
        </p:nvCxnSpPr>
        <p:spPr>
          <a:xfrm>
            <a:off x="4337597" y="1743034"/>
            <a:ext cx="0" cy="424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 name="Groep 1">
            <a:extLst>
              <a:ext uri="{FF2B5EF4-FFF2-40B4-BE49-F238E27FC236}">
                <a16:creationId xmlns:a16="http://schemas.microsoft.com/office/drawing/2014/main" id="{F394EFB8-01F8-0C59-FE5B-1E1866D53E16}"/>
              </a:ext>
            </a:extLst>
          </p:cNvPr>
          <p:cNvGrpSpPr/>
          <p:nvPr/>
        </p:nvGrpSpPr>
        <p:grpSpPr>
          <a:xfrm>
            <a:off x="4343400" y="1679534"/>
            <a:ext cx="3810001" cy="4630673"/>
            <a:chOff x="4343400" y="1679534"/>
            <a:chExt cx="3810001" cy="4630673"/>
          </a:xfrm>
        </p:grpSpPr>
        <p:pic>
          <p:nvPicPr>
            <p:cNvPr id="24" name="Afbeelding 23">
              <a:extLst>
                <a:ext uri="{FF2B5EF4-FFF2-40B4-BE49-F238E27FC236}">
                  <a16:creationId xmlns:a16="http://schemas.microsoft.com/office/drawing/2014/main" id="{9EC5DE51-7CE4-39CC-383C-C9CB878BA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2630" y="1729211"/>
              <a:ext cx="3600000" cy="2203600"/>
            </a:xfrm>
            <a:prstGeom prst="rect">
              <a:avLst/>
            </a:prstGeom>
          </p:spPr>
        </p:pic>
        <p:sp>
          <p:nvSpPr>
            <p:cNvPr id="27" name="Tekstvak 26">
              <a:extLst>
                <a:ext uri="{FF2B5EF4-FFF2-40B4-BE49-F238E27FC236}">
                  <a16:creationId xmlns:a16="http://schemas.microsoft.com/office/drawing/2014/main" id="{7DB09A39-2AD4-A2A9-EFA9-0D9CF1D7E778}"/>
                </a:ext>
              </a:extLst>
            </p:cNvPr>
            <p:cNvSpPr txBox="1"/>
            <p:nvPr/>
          </p:nvSpPr>
          <p:spPr>
            <a:xfrm>
              <a:off x="4343400" y="4184048"/>
              <a:ext cx="3810001" cy="723275"/>
            </a:xfrm>
            <a:prstGeom prst="rect">
              <a:avLst/>
            </a:prstGeom>
            <a:noFill/>
          </p:spPr>
          <p:txBody>
            <a:bodyPr wrap="square">
              <a:spAutoFit/>
            </a:bodyPr>
            <a:lstStyle/>
            <a:p>
              <a:pPr marL="0" lvl="1" algn="ctr">
                <a:spcAft>
                  <a:spcPts val="600"/>
                </a:spcAft>
              </a:pPr>
              <a:r>
                <a:rPr lang="nl-NL" dirty="0">
                  <a:latin typeface="+mj-lt"/>
                </a:rPr>
                <a:t>Voorbeelden in de organisatie/stad</a:t>
              </a:r>
            </a:p>
            <a:p>
              <a:pPr marL="0" lvl="1" algn="ctr">
                <a:spcAft>
                  <a:spcPts val="600"/>
                </a:spcAft>
              </a:pPr>
              <a:r>
                <a:rPr lang="nl-NL" dirty="0">
                  <a:latin typeface="+mj-lt"/>
                </a:rPr>
                <a:t>Meer nodig om het verschil te maken.</a:t>
              </a:r>
            </a:p>
          </p:txBody>
        </p:sp>
        <p:sp>
          <p:nvSpPr>
            <p:cNvPr id="9" name="Tekstvak 8">
              <a:extLst>
                <a:ext uri="{FF2B5EF4-FFF2-40B4-BE49-F238E27FC236}">
                  <a16:creationId xmlns:a16="http://schemas.microsoft.com/office/drawing/2014/main" id="{2ECC7C87-857B-BE3C-6400-1AD2A62D8C79}"/>
                </a:ext>
              </a:extLst>
            </p:cNvPr>
            <p:cNvSpPr txBox="1"/>
            <p:nvPr/>
          </p:nvSpPr>
          <p:spPr>
            <a:xfrm>
              <a:off x="4422572" y="5109878"/>
              <a:ext cx="3695700" cy="1200329"/>
            </a:xfrm>
            <a:prstGeom prst="rect">
              <a:avLst/>
            </a:prstGeom>
            <a:noFill/>
          </p:spPr>
          <p:txBody>
            <a:bodyPr wrap="square" rtlCol="0">
              <a:spAutoFit/>
            </a:bodyPr>
            <a:lstStyle/>
            <a:p>
              <a:pPr algn="ctr">
                <a:spcAft>
                  <a:spcPts val="600"/>
                </a:spcAft>
              </a:pPr>
              <a:r>
                <a:rPr lang="nl-NL" sz="2400" i="1" dirty="0">
                  <a:solidFill>
                    <a:srgbClr val="FF0000"/>
                  </a:solidFill>
                  <a:latin typeface="+mj-lt"/>
                </a:rPr>
                <a:t>Impact: in de breedte </a:t>
              </a:r>
              <a:br>
                <a:rPr lang="nl-NL" sz="2400" i="1" dirty="0">
                  <a:solidFill>
                    <a:srgbClr val="FF0000"/>
                  </a:solidFill>
                  <a:latin typeface="+mj-lt"/>
                </a:rPr>
              </a:br>
              <a:r>
                <a:rPr lang="nl-NL" sz="2400" i="1" dirty="0">
                  <a:solidFill>
                    <a:srgbClr val="FF0000"/>
                  </a:solidFill>
                  <a:latin typeface="+mj-lt"/>
                </a:rPr>
                <a:t>, nieuwe infrastructuur, </a:t>
              </a:r>
              <a:br>
                <a:rPr lang="nl-NL" sz="2400" i="1" dirty="0">
                  <a:solidFill>
                    <a:srgbClr val="FF0000"/>
                  </a:solidFill>
                  <a:latin typeface="+mj-lt"/>
                </a:rPr>
              </a:br>
              <a:r>
                <a:rPr lang="nl-NL" sz="2400" i="1" dirty="0">
                  <a:solidFill>
                    <a:srgbClr val="FF0000"/>
                  </a:solidFill>
                  <a:latin typeface="+mj-lt"/>
                </a:rPr>
                <a:t>nog niet in de diepte.</a:t>
              </a:r>
            </a:p>
          </p:txBody>
        </p:sp>
        <p:cxnSp>
          <p:nvCxnSpPr>
            <p:cNvPr id="12" name="Rechte verbindingslijn 11">
              <a:extLst>
                <a:ext uri="{FF2B5EF4-FFF2-40B4-BE49-F238E27FC236}">
                  <a16:creationId xmlns:a16="http://schemas.microsoft.com/office/drawing/2014/main" id="{1F71381A-0811-5FC9-4CD1-6C887FE8E9E7}"/>
                </a:ext>
              </a:extLst>
            </p:cNvPr>
            <p:cNvCxnSpPr>
              <a:cxnSpLocks/>
            </p:cNvCxnSpPr>
            <p:nvPr/>
          </p:nvCxnSpPr>
          <p:spPr>
            <a:xfrm>
              <a:off x="8147597" y="1679534"/>
              <a:ext cx="0" cy="424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092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56A25-7B99-DB5C-5FCE-E22CB6C31C6D}"/>
            </a:ext>
          </a:extLst>
        </p:cNvPr>
        <p:cNvGrpSpPr/>
        <p:nvPr/>
      </p:nvGrpSpPr>
      <p:grpSpPr>
        <a:xfrm>
          <a:off x="0" y="0"/>
          <a:ext cx="0" cy="0"/>
          <a:chOff x="0" y="0"/>
          <a:chExt cx="0" cy="0"/>
        </a:xfrm>
      </p:grpSpPr>
      <p:sp>
        <p:nvSpPr>
          <p:cNvPr id="12" name="Rechthoek 11">
            <a:extLst>
              <a:ext uri="{FF2B5EF4-FFF2-40B4-BE49-F238E27FC236}">
                <a16:creationId xmlns:a16="http://schemas.microsoft.com/office/drawing/2014/main" id="{1A27637C-4B33-E5A6-1BD3-ABA1FDBC3A7A}"/>
              </a:ext>
            </a:extLst>
          </p:cNvPr>
          <p:cNvSpPr/>
          <p:nvPr/>
        </p:nvSpPr>
        <p:spPr>
          <a:xfrm>
            <a:off x="0" y="0"/>
            <a:ext cx="787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effectLst/>
                <a:latin typeface="Corbel" panose="020B0503020204020204" pitchFamily="34" charset="0"/>
                <a:ea typeface="Calibri" panose="020F0502020204030204" pitchFamily="34" charset="0"/>
                <a:cs typeface="Arial" panose="020B0604020202020204" pitchFamily="34" charset="0"/>
              </a:rPr>
              <a:t>vormen van ons toekomstbeeld en zitten we op het juiste pad</a:t>
            </a:r>
            <a:endParaRPr lang="nl-NL" dirty="0"/>
          </a:p>
        </p:txBody>
      </p:sp>
      <p:sp>
        <p:nvSpPr>
          <p:cNvPr id="5" name="Tekstvak 4">
            <a:extLst>
              <a:ext uri="{FF2B5EF4-FFF2-40B4-BE49-F238E27FC236}">
                <a16:creationId xmlns:a16="http://schemas.microsoft.com/office/drawing/2014/main" id="{CC725D4F-6D8B-4112-6FA4-47D0FCE54D3F}"/>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2070" name="Ovaal 2069">
            <a:extLst>
              <a:ext uri="{FF2B5EF4-FFF2-40B4-BE49-F238E27FC236}">
                <a16:creationId xmlns:a16="http://schemas.microsoft.com/office/drawing/2014/main" id="{FCAEEB4E-CAEB-1B82-B553-500499F11FBC}"/>
              </a:ext>
            </a:extLst>
          </p:cNvPr>
          <p:cNvSpPr/>
          <p:nvPr/>
        </p:nvSpPr>
        <p:spPr>
          <a:xfrm>
            <a:off x="4629600" y="2356224"/>
            <a:ext cx="3600000" cy="360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sz="1600" b="1" dirty="0">
                <a:solidFill>
                  <a:schemeClr val="bg1"/>
                </a:solidFill>
                <a:latin typeface="Amsterdam Sans ExtraBold" panose="020B0903040000000004" pitchFamily="34" charset="0"/>
              </a:rPr>
            </a:br>
            <a:endParaRPr lang="nl-NL" sz="1600" b="1" dirty="0">
              <a:solidFill>
                <a:schemeClr val="bg1"/>
              </a:solidFill>
              <a:latin typeface="Amsterdam Sans ExtraBold" panose="020B0903040000000004" pitchFamily="34" charset="0"/>
            </a:endParaRPr>
          </a:p>
        </p:txBody>
      </p:sp>
      <p:sp>
        <p:nvSpPr>
          <p:cNvPr id="2059" name="Tekstvak 2058">
            <a:extLst>
              <a:ext uri="{FF2B5EF4-FFF2-40B4-BE49-F238E27FC236}">
                <a16:creationId xmlns:a16="http://schemas.microsoft.com/office/drawing/2014/main" id="{2004976F-BEFA-BF66-7486-F30F2134C8E2}"/>
              </a:ext>
            </a:extLst>
          </p:cNvPr>
          <p:cNvSpPr txBox="1"/>
          <p:nvPr/>
        </p:nvSpPr>
        <p:spPr>
          <a:xfrm>
            <a:off x="77823" y="122893"/>
            <a:ext cx="12030075" cy="1213730"/>
          </a:xfrm>
          <a:prstGeom prst="rect">
            <a:avLst/>
          </a:prstGeom>
          <a:noFill/>
        </p:spPr>
        <p:txBody>
          <a:bodyPr wrap="square" rtlCol="0">
            <a:spAutoFit/>
          </a:bodyPr>
          <a:lstStyle/>
          <a:p>
            <a:pPr marL="0" lvl="2" algn="ctr">
              <a:lnSpc>
                <a:spcPct val="107000"/>
              </a:lnSpc>
              <a:spcAft>
                <a:spcPts val="1200"/>
              </a:spcAft>
            </a:pPr>
            <a:r>
              <a:rPr lang="nl-NL" sz="3200" b="1" dirty="0">
                <a:solidFill>
                  <a:schemeClr val="accent1"/>
                </a:solidFill>
                <a:latin typeface="+mj-lt"/>
              </a:rPr>
              <a:t>Focus op </a:t>
            </a:r>
            <a:r>
              <a:rPr lang="nl-NL" sz="3200" b="1" u="sng" dirty="0">
                <a:solidFill>
                  <a:schemeClr val="accent1"/>
                </a:solidFill>
                <a:latin typeface="+mj-lt"/>
              </a:rPr>
              <a:t>dagelijks bewust handelen</a:t>
            </a:r>
            <a:r>
              <a:rPr lang="nl-NL" sz="3200" b="1" dirty="0">
                <a:solidFill>
                  <a:schemeClr val="accent1"/>
                </a:solidFill>
                <a:latin typeface="+mj-lt"/>
              </a:rPr>
              <a:t> in rollen gemeente met invloed</a:t>
            </a:r>
          </a:p>
          <a:p>
            <a:pPr marL="0" lvl="2" algn="ctr">
              <a:lnSpc>
                <a:spcPct val="107000"/>
              </a:lnSpc>
              <a:spcAft>
                <a:spcPts val="1200"/>
              </a:spcAft>
            </a:pPr>
            <a:r>
              <a:rPr lang="nl-NL" sz="2800" b="1" dirty="0"/>
              <a:t>Wordt als bijzaak gezien, maar is een hoofdzaak (steunen en stutten)</a:t>
            </a:r>
          </a:p>
        </p:txBody>
      </p:sp>
      <p:sp>
        <p:nvSpPr>
          <p:cNvPr id="2069" name="Gedeeltelijke cirkel 2068">
            <a:extLst>
              <a:ext uri="{FF2B5EF4-FFF2-40B4-BE49-F238E27FC236}">
                <a16:creationId xmlns:a16="http://schemas.microsoft.com/office/drawing/2014/main" id="{CAECDFBB-8A91-FE5F-3327-E625AE230887}"/>
              </a:ext>
            </a:extLst>
          </p:cNvPr>
          <p:cNvSpPr/>
          <p:nvPr/>
        </p:nvSpPr>
        <p:spPr>
          <a:xfrm>
            <a:off x="4648200" y="2352040"/>
            <a:ext cx="3600000" cy="3600000"/>
          </a:xfrm>
          <a:prstGeom prst="pie">
            <a:avLst>
              <a:gd name="adj1" fmla="val 5424868"/>
              <a:gd name="adj2" fmla="val 16200000"/>
            </a:avLst>
          </a:prstGeom>
          <a:solidFill>
            <a:srgbClr val="A7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solidFill>
                <a:schemeClr val="bg1"/>
              </a:solidFill>
              <a:latin typeface="Amsterdam Sans ExtraBold" panose="020B0903040000000004" pitchFamily="34" charset="0"/>
            </a:endParaRPr>
          </a:p>
        </p:txBody>
      </p:sp>
      <p:sp>
        <p:nvSpPr>
          <p:cNvPr id="2068" name="Tekstvak 2067">
            <a:extLst>
              <a:ext uri="{FF2B5EF4-FFF2-40B4-BE49-F238E27FC236}">
                <a16:creationId xmlns:a16="http://schemas.microsoft.com/office/drawing/2014/main" id="{51C9FBF7-F2D9-133E-9B60-A59D56EE572F}"/>
              </a:ext>
            </a:extLst>
          </p:cNvPr>
          <p:cNvSpPr txBox="1"/>
          <p:nvPr/>
        </p:nvSpPr>
        <p:spPr>
          <a:xfrm>
            <a:off x="0" y="1807379"/>
            <a:ext cx="6375674" cy="3115084"/>
          </a:xfrm>
          <a:prstGeom prst="rect">
            <a:avLst/>
          </a:prstGeom>
          <a:noFill/>
        </p:spPr>
        <p:txBody>
          <a:bodyPr wrap="square">
            <a:spAutoFit/>
          </a:bodyPr>
          <a:lstStyle/>
          <a:p>
            <a:pPr lvl="0" algn="r">
              <a:lnSpc>
                <a:spcPct val="107000"/>
              </a:lnSpc>
              <a:spcAft>
                <a:spcPts val="800"/>
              </a:spcAft>
              <a:tabLst>
                <a:tab pos="457200" algn="l"/>
              </a:tabLst>
            </a:pPr>
            <a:r>
              <a:rPr lang="nl-NL" sz="2400" b="1" i="1" dirty="0">
                <a:effectLst/>
                <a:latin typeface="+mj-lt"/>
                <a:ea typeface="Calibri" panose="020F0502020204030204" pitchFamily="34" charset="0"/>
                <a:cs typeface="Times New Roman" panose="02020603050405020304" pitchFamily="18" charset="0"/>
              </a:rPr>
              <a:t>“Hands-on Duurzaam Tenzij inrollen”</a:t>
            </a:r>
            <a:r>
              <a:rPr lang="nl-NL" sz="2400" b="1" i="1" dirty="0">
                <a:latin typeface="+mj-lt"/>
                <a:ea typeface="Calibri" panose="020F0502020204030204" pitchFamily="34" charset="0"/>
                <a:cs typeface="Times New Roman" panose="02020603050405020304" pitchFamily="18" charset="0"/>
              </a:rPr>
              <a:t> </a:t>
            </a:r>
            <a:br>
              <a:rPr lang="nl-NL" b="1" dirty="0">
                <a:latin typeface="+mj-lt"/>
                <a:ea typeface="Calibri" panose="020F0502020204030204" pitchFamily="34" charset="0"/>
                <a:cs typeface="Times New Roman" panose="02020603050405020304" pitchFamily="18" charset="0"/>
              </a:rPr>
            </a:br>
            <a:endParaRPr lang="nl-NL" b="1" dirty="0">
              <a:effectLst/>
              <a:latin typeface="+mj-lt"/>
              <a:ea typeface="Calibri" panose="020F0502020204030204" pitchFamily="34" charset="0"/>
              <a:cs typeface="Times New Roman" panose="02020603050405020304" pitchFamily="18" charset="0"/>
            </a:endParaRPr>
          </a:p>
          <a:p>
            <a:pPr lvl="0" algn="r">
              <a:lnSpc>
                <a:spcPct val="107000"/>
              </a:lnSpc>
              <a:spcAft>
                <a:spcPts val="800"/>
              </a:spcAft>
              <a:tabLst>
                <a:tab pos="457200" algn="l"/>
              </a:tabLst>
            </a:pPr>
            <a:endParaRPr lang="nl-NL" sz="1500" dirty="0">
              <a:effectLst/>
              <a:latin typeface="+mj-lt"/>
              <a:ea typeface="Calibri" panose="020F0502020204030204" pitchFamily="34" charset="0"/>
              <a:cs typeface="Times New Roman" panose="02020603050405020304" pitchFamily="18" charset="0"/>
            </a:endParaRPr>
          </a:p>
          <a:p>
            <a:pPr algn="r">
              <a:lnSpc>
                <a:spcPct val="107000"/>
              </a:lnSpc>
              <a:spcAft>
                <a:spcPts val="800"/>
              </a:spcAft>
              <a:tabLst>
                <a:tab pos="457200" algn="l"/>
              </a:tabLst>
            </a:pPr>
            <a:r>
              <a:rPr lang="nl-NL" dirty="0">
                <a:ea typeface="Calibri" panose="020F0502020204030204" pitchFamily="34" charset="0"/>
                <a:cs typeface="Times New Roman" panose="02020603050405020304" pitchFamily="18" charset="0"/>
              </a:rPr>
              <a:t>Als </a:t>
            </a:r>
            <a:r>
              <a:rPr lang="nl-NL" b="1" dirty="0">
                <a:ea typeface="Calibri" panose="020F0502020204030204" pitchFamily="34" charset="0"/>
                <a:cs typeface="Times New Roman" panose="02020603050405020304" pitchFamily="18" charset="0"/>
              </a:rPr>
              <a:t>opdrachtgever en inkoper </a:t>
            </a:r>
            <a:r>
              <a:rPr lang="nl-NL" dirty="0">
                <a:ea typeface="Calibri" panose="020F0502020204030204" pitchFamily="34" charset="0"/>
                <a:cs typeface="Times New Roman" panose="02020603050405020304" pitchFamily="18" charset="0"/>
              </a:rPr>
              <a:t>(3 Miljard p.j.)</a:t>
            </a:r>
          </a:p>
          <a:p>
            <a:pPr algn="r">
              <a:lnSpc>
                <a:spcPct val="107000"/>
              </a:lnSpc>
              <a:spcAft>
                <a:spcPts val="800"/>
              </a:spcAft>
              <a:tabLst>
                <a:tab pos="457200" algn="l"/>
              </a:tabLst>
            </a:pPr>
            <a:r>
              <a:rPr lang="nl-NL" dirty="0">
                <a:ea typeface="Calibri" panose="020F0502020204030204" pitchFamily="34" charset="0"/>
                <a:cs typeface="Times New Roman" panose="02020603050405020304" pitchFamily="18" charset="0"/>
              </a:rPr>
              <a:t>Als </a:t>
            </a:r>
            <a:r>
              <a:rPr lang="nl-NL" b="1" dirty="0">
                <a:ea typeface="Calibri" panose="020F0502020204030204" pitchFamily="34" charset="0"/>
                <a:cs typeface="Times New Roman" panose="02020603050405020304" pitchFamily="18" charset="0"/>
              </a:rPr>
              <a:t>duurzame werkgever (</a:t>
            </a:r>
            <a:r>
              <a:rPr lang="nl-NL" dirty="0">
                <a:ea typeface="Calibri" panose="020F0502020204030204" pitchFamily="34" charset="0"/>
                <a:cs typeface="Times New Roman" panose="02020603050405020304" pitchFamily="18" charset="0"/>
              </a:rPr>
              <a:t>18.000+ werknemers)</a:t>
            </a:r>
          </a:p>
          <a:p>
            <a:pPr algn="r">
              <a:lnSpc>
                <a:spcPct val="107000"/>
              </a:lnSpc>
              <a:spcAft>
                <a:spcPts val="800"/>
              </a:spcAft>
              <a:tabLst>
                <a:tab pos="457200" algn="l"/>
              </a:tabLst>
            </a:pPr>
            <a:r>
              <a:rPr lang="nl-NL" dirty="0">
                <a:ea typeface="Calibri" panose="020F0502020204030204" pitchFamily="34" charset="0"/>
                <a:cs typeface="Times New Roman" panose="02020603050405020304" pitchFamily="18" charset="0"/>
              </a:rPr>
              <a:t>Actief </a:t>
            </a:r>
            <a:r>
              <a:rPr lang="nl-NL" b="1" dirty="0">
                <a:ea typeface="Calibri" panose="020F0502020204030204" pitchFamily="34" charset="0"/>
                <a:cs typeface="Times New Roman" panose="02020603050405020304" pitchFamily="18" charset="0"/>
              </a:rPr>
              <a:t>aandeelhouder</a:t>
            </a:r>
            <a:r>
              <a:rPr lang="nl-NL" dirty="0">
                <a:ea typeface="Calibri" panose="020F0502020204030204" pitchFamily="34" charset="0"/>
                <a:cs typeface="Times New Roman" panose="02020603050405020304" pitchFamily="18" charset="0"/>
              </a:rPr>
              <a:t> in 24 deelnemingen</a:t>
            </a:r>
          </a:p>
          <a:p>
            <a:pPr lvl="0" algn="r">
              <a:lnSpc>
                <a:spcPct val="107000"/>
              </a:lnSpc>
              <a:spcAft>
                <a:spcPts val="800"/>
              </a:spcAft>
              <a:tabLst>
                <a:tab pos="457200" algn="l"/>
              </a:tabLst>
            </a:pPr>
            <a:r>
              <a:rPr lang="nl-NL" dirty="0">
                <a:effectLst/>
                <a:latin typeface="+mj-lt"/>
                <a:ea typeface="Calibri" panose="020F0502020204030204" pitchFamily="34" charset="0"/>
                <a:cs typeface="Times New Roman" panose="02020603050405020304" pitchFamily="18" charset="0"/>
              </a:rPr>
              <a:t>Uitvoeringspraktijk </a:t>
            </a:r>
            <a:r>
              <a:rPr lang="nl-NL" b="1" dirty="0">
                <a:effectLst/>
                <a:latin typeface="+mj-lt"/>
                <a:ea typeface="Calibri" panose="020F0502020204030204" pitchFamily="34" charset="0"/>
                <a:cs typeface="Times New Roman" panose="02020603050405020304" pitchFamily="18" charset="0"/>
              </a:rPr>
              <a:t>Openbare Ruimte en</a:t>
            </a:r>
            <a:r>
              <a:rPr lang="nl-NL" dirty="0">
                <a:effectLst/>
                <a:latin typeface="+mj-lt"/>
                <a:ea typeface="Calibri" panose="020F0502020204030204" pitchFamily="34" charset="0"/>
                <a:cs typeface="Times New Roman" panose="02020603050405020304" pitchFamily="18" charset="0"/>
              </a:rPr>
              <a:t> </a:t>
            </a:r>
            <a:r>
              <a:rPr lang="nl-NL" b="1" dirty="0">
                <a:effectLst/>
                <a:latin typeface="+mj-lt"/>
                <a:ea typeface="Calibri" panose="020F0502020204030204" pitchFamily="34" charset="0"/>
                <a:cs typeface="Times New Roman" panose="02020603050405020304" pitchFamily="18" charset="0"/>
              </a:rPr>
              <a:t>gebouwde omgeving</a:t>
            </a:r>
          </a:p>
          <a:p>
            <a:pPr lvl="0" algn="r">
              <a:lnSpc>
                <a:spcPct val="107000"/>
              </a:lnSpc>
              <a:spcAft>
                <a:spcPts val="800"/>
              </a:spcAft>
              <a:tabLst>
                <a:tab pos="457200" algn="l"/>
              </a:tabLst>
            </a:pPr>
            <a:r>
              <a:rPr lang="nl-NL" b="1" dirty="0">
                <a:latin typeface="+mj-lt"/>
                <a:ea typeface="Calibri" panose="020F0502020204030204" pitchFamily="34" charset="0"/>
                <a:cs typeface="Times New Roman" panose="02020603050405020304" pitchFamily="18" charset="0"/>
              </a:rPr>
              <a:t>Als bestuurders duurzaam besluiten</a:t>
            </a:r>
          </a:p>
        </p:txBody>
      </p:sp>
      <p:sp>
        <p:nvSpPr>
          <p:cNvPr id="2072" name="Tijdelijke aanduiding voor dianummer 1">
            <a:extLst>
              <a:ext uri="{FF2B5EF4-FFF2-40B4-BE49-F238E27FC236}">
                <a16:creationId xmlns:a16="http://schemas.microsoft.com/office/drawing/2014/main" id="{46FD9B5D-D22F-4F36-0160-AD2266EBBCCB}"/>
              </a:ext>
            </a:extLst>
          </p:cNvPr>
          <p:cNvSpPr>
            <a:spLocks noGrp="1"/>
          </p:cNvSpPr>
          <p:nvPr>
            <p:ph type="sldNum" sz="quarter" idx="12"/>
          </p:nvPr>
        </p:nvSpPr>
        <p:spPr>
          <a:xfrm>
            <a:off x="11334600" y="6525000"/>
            <a:ext cx="384120" cy="240120"/>
          </a:xfrm>
        </p:spPr>
        <p:txBody>
          <a:bodyPr/>
          <a:lstStyle/>
          <a:p>
            <a:fld id="{992CD0B2-8AB2-4C6C-8876-E15753662C9B}" type="slidenum">
              <a:rPr lang="nl-NL" smtClean="0"/>
              <a:pPr/>
              <a:t>7</a:t>
            </a:fld>
            <a:endParaRPr lang="nl-NL" dirty="0"/>
          </a:p>
        </p:txBody>
      </p:sp>
      <p:sp>
        <p:nvSpPr>
          <p:cNvPr id="2" name="Tekstvak 1">
            <a:extLst>
              <a:ext uri="{FF2B5EF4-FFF2-40B4-BE49-F238E27FC236}">
                <a16:creationId xmlns:a16="http://schemas.microsoft.com/office/drawing/2014/main" id="{C5010EF5-9145-A81A-8377-90AD27A811F8}"/>
              </a:ext>
            </a:extLst>
          </p:cNvPr>
          <p:cNvSpPr txBox="1"/>
          <p:nvPr/>
        </p:nvSpPr>
        <p:spPr>
          <a:xfrm>
            <a:off x="8200415" y="1915817"/>
            <a:ext cx="3839185" cy="1815882"/>
          </a:xfrm>
          <a:prstGeom prst="rect">
            <a:avLst/>
          </a:prstGeom>
          <a:noFill/>
        </p:spPr>
        <p:txBody>
          <a:bodyPr wrap="square" rtlCol="0">
            <a:spAutoFit/>
          </a:bodyPr>
          <a:lstStyle/>
          <a:p>
            <a:pPr algn="just"/>
            <a:r>
              <a:rPr lang="nl-NL" sz="1400" dirty="0">
                <a:latin typeface="Cavolini" panose="020B0502040204020203" pitchFamily="66" charset="0"/>
                <a:cs typeface="Cavolini" panose="020B0502040204020203" pitchFamily="66" charset="0"/>
              </a:rPr>
              <a:t>In processen, instrumenten, systemen, werkwijzen en vaak in nieuwe manier van handelen en dagelijkse keuzes. Waar je vaak aanloopt tegen een groep die heel graag wil en anderen die nog wat hulp nodig hebben. De BO dient als ruggensteun.</a:t>
            </a:r>
          </a:p>
        </p:txBody>
      </p:sp>
    </p:spTree>
    <p:extLst>
      <p:ext uri="{BB962C8B-B14F-4D97-AF65-F5344CB8AC3E}">
        <p14:creationId xmlns:p14="http://schemas.microsoft.com/office/powerpoint/2010/main" val="38558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8"/>
                                        </p:tgtEl>
                                        <p:attrNameLst>
                                          <p:attrName>style.visibility</p:attrName>
                                        </p:attrNameLst>
                                      </p:cBhvr>
                                      <p:to>
                                        <p:strVal val="visible"/>
                                      </p:to>
                                    </p:set>
                                    <p:anim calcmode="lin" valueType="num">
                                      <p:cBhvr additive="base">
                                        <p:cTn id="7" dur="500" fill="hold"/>
                                        <p:tgtEl>
                                          <p:spTgt spid="2068"/>
                                        </p:tgtEl>
                                        <p:attrNameLst>
                                          <p:attrName>ppt_x</p:attrName>
                                        </p:attrNameLst>
                                      </p:cBhvr>
                                      <p:tavLst>
                                        <p:tav tm="0">
                                          <p:val>
                                            <p:strVal val="#ppt_x"/>
                                          </p:val>
                                        </p:tav>
                                        <p:tav tm="100000">
                                          <p:val>
                                            <p:strVal val="#ppt_x"/>
                                          </p:val>
                                        </p:tav>
                                      </p:tavLst>
                                    </p:anim>
                                    <p:anim calcmode="lin" valueType="num">
                                      <p:cBhvr additive="base">
                                        <p:cTn id="8" dur="500" fill="hold"/>
                                        <p:tgtEl>
                                          <p:spTgt spid="20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56A25-7B99-DB5C-5FCE-E22CB6C31C6D}"/>
            </a:ext>
          </a:extLst>
        </p:cNvPr>
        <p:cNvGrpSpPr/>
        <p:nvPr/>
      </p:nvGrpSpPr>
      <p:grpSpPr>
        <a:xfrm>
          <a:off x="0" y="0"/>
          <a:ext cx="0" cy="0"/>
          <a:chOff x="0" y="0"/>
          <a:chExt cx="0" cy="0"/>
        </a:xfrm>
      </p:grpSpPr>
      <p:sp>
        <p:nvSpPr>
          <p:cNvPr id="12" name="Rechthoek 11">
            <a:extLst>
              <a:ext uri="{FF2B5EF4-FFF2-40B4-BE49-F238E27FC236}">
                <a16:creationId xmlns:a16="http://schemas.microsoft.com/office/drawing/2014/main" id="{1A27637C-4B33-E5A6-1BD3-ABA1FDBC3A7A}"/>
              </a:ext>
            </a:extLst>
          </p:cNvPr>
          <p:cNvSpPr/>
          <p:nvPr/>
        </p:nvSpPr>
        <p:spPr>
          <a:xfrm>
            <a:off x="0" y="0"/>
            <a:ext cx="787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effectLst/>
                <a:latin typeface="Corbel" panose="020B0503020204020204" pitchFamily="34" charset="0"/>
                <a:ea typeface="Calibri" panose="020F0502020204030204" pitchFamily="34" charset="0"/>
                <a:cs typeface="Arial" panose="020B0604020202020204" pitchFamily="34" charset="0"/>
              </a:rPr>
              <a:t>vormen van ons toekomstbeeld en zitten we op het juiste pad</a:t>
            </a:r>
            <a:endParaRPr lang="nl-NL" dirty="0"/>
          </a:p>
        </p:txBody>
      </p:sp>
      <p:sp>
        <p:nvSpPr>
          <p:cNvPr id="2052" name="Tekstvak 2051">
            <a:extLst>
              <a:ext uri="{FF2B5EF4-FFF2-40B4-BE49-F238E27FC236}">
                <a16:creationId xmlns:a16="http://schemas.microsoft.com/office/drawing/2014/main" id="{61A0E63C-DE28-5AEF-FAAE-815CAAA40CD3}"/>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sp>
        <p:nvSpPr>
          <p:cNvPr id="2070" name="Ovaal 2069">
            <a:extLst>
              <a:ext uri="{FF2B5EF4-FFF2-40B4-BE49-F238E27FC236}">
                <a16:creationId xmlns:a16="http://schemas.microsoft.com/office/drawing/2014/main" id="{FCAEEB4E-CAEB-1B82-B553-500499F11FBC}"/>
              </a:ext>
            </a:extLst>
          </p:cNvPr>
          <p:cNvSpPr/>
          <p:nvPr/>
        </p:nvSpPr>
        <p:spPr>
          <a:xfrm>
            <a:off x="4629600" y="1784724"/>
            <a:ext cx="3600000" cy="360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sz="1600" b="1" dirty="0">
                <a:solidFill>
                  <a:schemeClr val="bg1"/>
                </a:solidFill>
                <a:latin typeface="Amsterdam Sans ExtraBold" panose="020B0903040000000004" pitchFamily="34" charset="0"/>
              </a:rPr>
            </a:br>
            <a:endParaRPr lang="nl-NL" sz="1600" b="1" dirty="0">
              <a:solidFill>
                <a:schemeClr val="bg1"/>
              </a:solidFill>
              <a:latin typeface="Amsterdam Sans ExtraBold" panose="020B0903040000000004" pitchFamily="34" charset="0"/>
            </a:endParaRPr>
          </a:p>
        </p:txBody>
      </p:sp>
      <p:sp>
        <p:nvSpPr>
          <p:cNvPr id="2059" name="Tekstvak 2058">
            <a:extLst>
              <a:ext uri="{FF2B5EF4-FFF2-40B4-BE49-F238E27FC236}">
                <a16:creationId xmlns:a16="http://schemas.microsoft.com/office/drawing/2014/main" id="{2004976F-BEFA-BF66-7486-F30F2134C8E2}"/>
              </a:ext>
            </a:extLst>
          </p:cNvPr>
          <p:cNvSpPr txBox="1"/>
          <p:nvPr/>
        </p:nvSpPr>
        <p:spPr>
          <a:xfrm>
            <a:off x="203199" y="196550"/>
            <a:ext cx="11826876" cy="595932"/>
          </a:xfrm>
          <a:prstGeom prst="rect">
            <a:avLst/>
          </a:prstGeom>
          <a:noFill/>
        </p:spPr>
        <p:txBody>
          <a:bodyPr wrap="square" rtlCol="0">
            <a:spAutoFit/>
          </a:bodyPr>
          <a:lstStyle/>
          <a:p>
            <a:pPr marL="0" lvl="2" algn="ctr">
              <a:lnSpc>
                <a:spcPct val="107000"/>
              </a:lnSpc>
              <a:spcAft>
                <a:spcPts val="1200"/>
              </a:spcAft>
            </a:pPr>
            <a:r>
              <a:rPr lang="nl-NL" sz="3200" b="1" dirty="0">
                <a:solidFill>
                  <a:schemeClr val="accent1"/>
                </a:solidFill>
                <a:latin typeface="+mj-lt"/>
              </a:rPr>
              <a:t>Breng focus aan in </a:t>
            </a:r>
            <a:r>
              <a:rPr lang="nl-NL" sz="3200" b="1" u="sng" dirty="0">
                <a:solidFill>
                  <a:schemeClr val="accent1"/>
                </a:solidFill>
                <a:latin typeface="+mj-lt"/>
              </a:rPr>
              <a:t>belemmeringen</a:t>
            </a:r>
            <a:r>
              <a:rPr lang="nl-NL" sz="3200" b="1" dirty="0">
                <a:solidFill>
                  <a:schemeClr val="accent1"/>
                </a:solidFill>
                <a:latin typeface="+mj-lt"/>
              </a:rPr>
              <a:t> wegnemen in de </a:t>
            </a:r>
            <a:r>
              <a:rPr lang="nl-NL" sz="3200" b="1" u="sng" dirty="0">
                <a:solidFill>
                  <a:schemeClr val="accent1"/>
                </a:solidFill>
                <a:latin typeface="+mj-lt"/>
              </a:rPr>
              <a:t>uitvoering</a:t>
            </a:r>
          </a:p>
        </p:txBody>
      </p:sp>
      <p:sp>
        <p:nvSpPr>
          <p:cNvPr id="3" name="Tekstvak 2">
            <a:extLst>
              <a:ext uri="{FF2B5EF4-FFF2-40B4-BE49-F238E27FC236}">
                <a16:creationId xmlns:a16="http://schemas.microsoft.com/office/drawing/2014/main" id="{793E9094-FA51-7D01-5A4D-D3B61AFA2CC5}"/>
              </a:ext>
            </a:extLst>
          </p:cNvPr>
          <p:cNvSpPr txBox="1"/>
          <p:nvPr/>
        </p:nvSpPr>
        <p:spPr>
          <a:xfrm>
            <a:off x="6477609" y="1129749"/>
            <a:ext cx="5312315" cy="5439118"/>
          </a:xfrm>
          <a:prstGeom prst="rect">
            <a:avLst/>
          </a:prstGeom>
          <a:noFill/>
        </p:spPr>
        <p:txBody>
          <a:bodyPr wrap="square">
            <a:spAutoFit/>
          </a:bodyPr>
          <a:lstStyle/>
          <a:p>
            <a:pPr>
              <a:lnSpc>
                <a:spcPct val="107000"/>
              </a:lnSpc>
              <a:spcAft>
                <a:spcPts val="800"/>
              </a:spcAft>
              <a:tabLst>
                <a:tab pos="457200" algn="l"/>
              </a:tabLst>
            </a:pPr>
            <a:r>
              <a:rPr lang="nl-NL" b="1" dirty="0">
                <a:latin typeface="+mj-lt"/>
                <a:ea typeface="Calibri" panose="020F0502020204030204" pitchFamily="34" charset="0"/>
                <a:cs typeface="Times New Roman" panose="02020603050405020304" pitchFamily="18" charset="0"/>
              </a:rPr>
              <a:t>Focus op belemmeringen in de uitvoering</a:t>
            </a:r>
          </a:p>
          <a:p>
            <a:pPr marL="342900" lvl="0" indent="-342900" algn="just">
              <a:lnSpc>
                <a:spcPct val="107000"/>
              </a:lnSpc>
              <a:spcAft>
                <a:spcPts val="800"/>
              </a:spcAft>
              <a:buFont typeface="+mj-lt"/>
              <a:buAutoNum type="arabicPeriod"/>
              <a:tabLst>
                <a:tab pos="457200" algn="l"/>
              </a:tabLst>
            </a:pPr>
            <a:r>
              <a:rPr lang="nl-NL" sz="1500" dirty="0">
                <a:ea typeface="Calibri" panose="020F0502020204030204" pitchFamily="34" charset="0"/>
                <a:cs typeface="Times New Roman" panose="02020603050405020304" pitchFamily="18" charset="0"/>
              </a:rPr>
              <a:t>Dominante cultuur gemeente: </a:t>
            </a:r>
            <a:r>
              <a:rPr lang="nl-NL" sz="1500" b="1" dirty="0">
                <a:ea typeface="Calibri" panose="020F0502020204030204" pitchFamily="34" charset="0"/>
                <a:cs typeface="Times New Roman" panose="02020603050405020304" pitchFamily="18" charset="0"/>
              </a:rPr>
              <a:t>vrijblijvend in-en-uitstappen zonder gevolgen</a:t>
            </a:r>
            <a:r>
              <a:rPr lang="nl-NL" sz="1500" dirty="0">
                <a:ea typeface="Calibri" panose="020F0502020204030204" pitchFamily="34" charset="0"/>
                <a:cs typeface="Times New Roman" panose="02020603050405020304" pitchFamily="18" charset="0"/>
              </a:rPr>
              <a:t>. Net als </a:t>
            </a:r>
            <a:r>
              <a:rPr lang="nl-NL" sz="1500" b="1" dirty="0">
                <a:ea typeface="Calibri" panose="020F0502020204030204" pitchFamily="34" charset="0"/>
                <a:cs typeface="Times New Roman" panose="02020603050405020304" pitchFamily="18" charset="0"/>
              </a:rPr>
              <a:t>onduidelijke sturing</a:t>
            </a:r>
            <a:r>
              <a:rPr lang="nl-NL" sz="1500" dirty="0">
                <a:ea typeface="Calibri" panose="020F0502020204030204" pitchFamily="34" charset="0"/>
                <a:cs typeface="Times New Roman" panose="02020603050405020304" pitchFamily="18" charset="0"/>
              </a:rPr>
              <a:t>, </a:t>
            </a:r>
            <a:r>
              <a:rPr lang="nl-NL" sz="1500" b="1" dirty="0">
                <a:ea typeface="Calibri" panose="020F0502020204030204" pitchFamily="34" charset="0"/>
                <a:cs typeface="Times New Roman" panose="02020603050405020304" pitchFamily="18" charset="0"/>
              </a:rPr>
              <a:t>ontbrekende escalatie/dilemma’s </a:t>
            </a:r>
            <a:r>
              <a:rPr lang="nl-NL" sz="1500" dirty="0">
                <a:ea typeface="Calibri" panose="020F0502020204030204" pitchFamily="34" charset="0"/>
                <a:cs typeface="Times New Roman" panose="02020603050405020304" pitchFamily="18" charset="0"/>
              </a:rPr>
              <a:t>ondanks opgezette routes (of juist veel-te-veel routes, oude niet afgebouwd).</a:t>
            </a:r>
          </a:p>
          <a:p>
            <a:pPr marL="342900" indent="-342900" algn="just">
              <a:lnSpc>
                <a:spcPct val="107000"/>
              </a:lnSpc>
              <a:spcAft>
                <a:spcPts val="800"/>
              </a:spcAft>
              <a:buFont typeface="+mj-lt"/>
              <a:buAutoNum type="arabicPeriod"/>
              <a:tabLst>
                <a:tab pos="457200" algn="l"/>
              </a:tabLst>
            </a:pPr>
            <a:r>
              <a:rPr lang="nl-NL" sz="1500" b="1" dirty="0">
                <a:ea typeface="Calibri" panose="020F0502020204030204" pitchFamily="34" charset="0"/>
                <a:cs typeface="Times New Roman" panose="02020603050405020304" pitchFamily="18" charset="0"/>
              </a:rPr>
              <a:t>Niet lokaal/gebiedsgericht aangepakt</a:t>
            </a:r>
            <a:r>
              <a:rPr lang="nl-NL" sz="1500" dirty="0">
                <a:ea typeface="Calibri" panose="020F0502020204030204" pitchFamily="34" charset="0"/>
                <a:cs typeface="Times New Roman" panose="02020603050405020304" pitchFamily="18" charset="0"/>
              </a:rPr>
              <a:t>. Hoge urgentie </a:t>
            </a:r>
            <a:r>
              <a:rPr lang="nl-NL" sz="1500" b="1" dirty="0">
                <a:ea typeface="Calibri" panose="020F0502020204030204" pitchFamily="34" charset="0"/>
                <a:cs typeface="Times New Roman" panose="02020603050405020304" pitchFamily="18" charset="0"/>
              </a:rPr>
              <a:t>vitale systemen/nutsfuncties</a:t>
            </a:r>
            <a:r>
              <a:rPr lang="nl-NL" sz="1500" dirty="0">
                <a:ea typeface="Calibri" panose="020F0502020204030204" pitchFamily="34" charset="0"/>
                <a:cs typeface="Times New Roman" panose="02020603050405020304" pitchFamily="18" charset="0"/>
              </a:rPr>
              <a:t>. Versnipperd landschap in rollen en spelers. Ook </a:t>
            </a:r>
            <a:r>
              <a:rPr lang="nl-NL" sz="1500" b="1" dirty="0">
                <a:ea typeface="Calibri" panose="020F0502020204030204" pitchFamily="34" charset="0"/>
                <a:cs typeface="Times New Roman" panose="02020603050405020304" pitchFamily="18" charset="0"/>
              </a:rPr>
              <a:t>planning is onrealistisch in samenhang met wensen in  timing </a:t>
            </a:r>
            <a:r>
              <a:rPr lang="nl-NL" sz="1500" dirty="0">
                <a:ea typeface="Calibri" panose="020F0502020204030204" pitchFamily="34" charset="0"/>
                <a:cs typeface="Times New Roman" panose="02020603050405020304" pitchFamily="18" charset="0"/>
              </a:rPr>
              <a:t>(iedereen wil in 2030, kan niet, werk tot 2050).</a:t>
            </a:r>
          </a:p>
          <a:p>
            <a:pPr marL="342900" indent="-342900" algn="just">
              <a:lnSpc>
                <a:spcPct val="107000"/>
              </a:lnSpc>
              <a:spcAft>
                <a:spcPts val="800"/>
              </a:spcAft>
              <a:buFont typeface="+mj-lt"/>
              <a:buAutoNum type="arabicPeriod"/>
              <a:tabLst>
                <a:tab pos="457200" algn="l"/>
              </a:tabLst>
            </a:pPr>
            <a:r>
              <a:rPr lang="nl-NL" sz="1500" dirty="0">
                <a:ea typeface="Calibri" panose="020F0502020204030204" pitchFamily="34" charset="0"/>
                <a:cs typeface="Times New Roman" panose="02020603050405020304" pitchFamily="18" charset="0"/>
              </a:rPr>
              <a:t>Nog onvoldoende </a:t>
            </a:r>
            <a:r>
              <a:rPr lang="nl-NL" sz="1500" b="1" dirty="0">
                <a:ea typeface="Calibri" panose="020F0502020204030204" pitchFamily="34" charset="0"/>
                <a:cs typeface="Times New Roman" panose="02020603050405020304" pitchFamily="18" charset="0"/>
              </a:rPr>
              <a:t>(klimaat)kennis en gedragsverandering </a:t>
            </a:r>
            <a:r>
              <a:rPr lang="nl-NL" sz="1500" dirty="0">
                <a:ea typeface="Calibri" panose="020F0502020204030204" pitchFamily="34" charset="0"/>
                <a:cs typeface="Times New Roman" panose="02020603050405020304" pitchFamily="18" charset="0"/>
              </a:rPr>
              <a:t>in de organisatie en samenleving. Bewoners, partners, collega’s.</a:t>
            </a:r>
          </a:p>
          <a:p>
            <a:pPr lvl="0" algn="just">
              <a:lnSpc>
                <a:spcPct val="107000"/>
              </a:lnSpc>
              <a:spcAft>
                <a:spcPts val="800"/>
              </a:spcAft>
              <a:tabLst>
                <a:tab pos="457200" algn="l"/>
              </a:tabLst>
            </a:pPr>
            <a:r>
              <a:rPr lang="nl-NL" sz="1500" dirty="0">
                <a:effectLst/>
                <a:latin typeface="+mj-lt"/>
                <a:ea typeface="Calibri" panose="020F0502020204030204" pitchFamily="34" charset="0"/>
                <a:cs typeface="Times New Roman" panose="02020603050405020304" pitchFamily="18" charset="0"/>
              </a:rPr>
              <a:t>Overige belemmeringen: </a:t>
            </a:r>
          </a:p>
          <a:p>
            <a:pPr marL="342900" indent="-342900" algn="just">
              <a:lnSpc>
                <a:spcPct val="107000"/>
              </a:lnSpc>
              <a:spcAft>
                <a:spcPts val="800"/>
              </a:spcAft>
              <a:buFont typeface="+mj-lt"/>
              <a:buAutoNum type="arabicPeriod" startAt="4"/>
              <a:tabLst>
                <a:tab pos="457200" algn="l"/>
              </a:tabLst>
            </a:pPr>
            <a:r>
              <a:rPr lang="nl-NL" sz="1500" dirty="0">
                <a:ea typeface="Calibri" panose="020F0502020204030204" pitchFamily="34" charset="0"/>
                <a:cs typeface="Times New Roman" panose="02020603050405020304" pitchFamily="18" charset="0"/>
              </a:rPr>
              <a:t>Alle partijen </a:t>
            </a:r>
            <a:r>
              <a:rPr lang="nl-NL" sz="1500" b="1" dirty="0">
                <a:ea typeface="Calibri" panose="020F0502020204030204" pitchFamily="34" charset="0"/>
                <a:cs typeface="Times New Roman" panose="02020603050405020304" pitchFamily="18" charset="0"/>
              </a:rPr>
              <a:t>investeren en financieren </a:t>
            </a:r>
            <a:r>
              <a:rPr lang="nl-NL" sz="1500" dirty="0">
                <a:ea typeface="Calibri" panose="020F0502020204030204" pitchFamily="34" charset="0"/>
                <a:cs typeface="Times New Roman" panose="02020603050405020304" pitchFamily="18" charset="0"/>
              </a:rPr>
              <a:t>nog niet </a:t>
            </a:r>
            <a:r>
              <a:rPr lang="nl-NL" sz="1500" b="1" dirty="0">
                <a:ea typeface="Calibri" panose="020F0502020204030204" pitchFamily="34" charset="0"/>
                <a:cs typeface="Times New Roman" panose="02020603050405020304" pitchFamily="18" charset="0"/>
              </a:rPr>
              <a:t>gezamenlijk</a:t>
            </a:r>
            <a:r>
              <a:rPr lang="nl-NL" sz="1500" dirty="0">
                <a:ea typeface="Calibri" panose="020F0502020204030204" pitchFamily="34" charset="0"/>
                <a:cs typeface="Times New Roman" panose="02020603050405020304" pitchFamily="18" charset="0"/>
              </a:rPr>
              <a:t> en niet </a:t>
            </a:r>
            <a:r>
              <a:rPr lang="nl-NL" sz="1500" b="1" dirty="0">
                <a:ea typeface="Calibri" panose="020F0502020204030204" pitchFamily="34" charset="0"/>
                <a:cs typeface="Times New Roman" panose="02020603050405020304" pitchFamily="18" charset="0"/>
              </a:rPr>
              <a:t>structureel</a:t>
            </a:r>
            <a:r>
              <a:rPr lang="nl-NL" sz="1500" dirty="0">
                <a:ea typeface="Calibri" panose="020F0502020204030204" pitchFamily="34" charset="0"/>
                <a:cs typeface="Times New Roman" panose="02020603050405020304" pitchFamily="18" charset="0"/>
              </a:rPr>
              <a:t>. Inclusief </a:t>
            </a:r>
            <a:r>
              <a:rPr lang="nl-NL" sz="1500" b="1" dirty="0">
                <a:ea typeface="Calibri" panose="020F0502020204030204" pitchFamily="34" charset="0"/>
                <a:cs typeface="Times New Roman" panose="02020603050405020304" pitchFamily="18" charset="0"/>
              </a:rPr>
              <a:t>personeelstekorten</a:t>
            </a:r>
            <a:r>
              <a:rPr lang="nl-NL" sz="1500" dirty="0">
                <a:ea typeface="Calibri" panose="020F0502020204030204" pitchFamily="34" charset="0"/>
                <a:cs typeface="Times New Roman" panose="02020603050405020304" pitchFamily="18" charset="0"/>
              </a:rPr>
              <a:t>.</a:t>
            </a:r>
          </a:p>
          <a:p>
            <a:pPr marL="342900" lvl="0" indent="-342900" algn="just">
              <a:lnSpc>
                <a:spcPct val="107000"/>
              </a:lnSpc>
              <a:spcAft>
                <a:spcPts val="800"/>
              </a:spcAft>
              <a:buFont typeface="+mj-lt"/>
              <a:buAutoNum type="arabicPeriod" startAt="4"/>
              <a:tabLst>
                <a:tab pos="457200" algn="l"/>
              </a:tabLst>
            </a:pPr>
            <a:r>
              <a:rPr lang="nl-NL" sz="1500" dirty="0">
                <a:effectLst/>
                <a:latin typeface="+mj-lt"/>
                <a:ea typeface="Calibri" panose="020F0502020204030204" pitchFamily="34" charset="0"/>
                <a:cs typeface="Times New Roman" panose="02020603050405020304" pitchFamily="18" charset="0"/>
              </a:rPr>
              <a:t>Te weinig (handelings-)ruimte en waardering voor </a:t>
            </a:r>
            <a:r>
              <a:rPr lang="nl-NL" sz="1500" b="1" dirty="0">
                <a:effectLst/>
                <a:latin typeface="+mj-lt"/>
                <a:ea typeface="Calibri" panose="020F0502020204030204" pitchFamily="34" charset="0"/>
                <a:cs typeface="Times New Roman" panose="02020603050405020304" pitchFamily="18" charset="0"/>
              </a:rPr>
              <a:t>vakmanschap medewerker in de uitvoering</a:t>
            </a:r>
            <a:r>
              <a:rPr lang="nl-NL" sz="1500" dirty="0">
                <a:effectLst/>
                <a:latin typeface="+mj-lt"/>
                <a:ea typeface="Calibri" panose="020F0502020204030204" pitchFamily="34" charset="0"/>
                <a:cs typeface="Times New Roman" panose="02020603050405020304" pitchFamily="18" charset="0"/>
              </a:rPr>
              <a:t>. </a:t>
            </a:r>
          </a:p>
        </p:txBody>
      </p:sp>
      <p:sp>
        <p:nvSpPr>
          <p:cNvPr id="2069" name="Gedeeltelijke cirkel 2068">
            <a:extLst>
              <a:ext uri="{FF2B5EF4-FFF2-40B4-BE49-F238E27FC236}">
                <a16:creationId xmlns:a16="http://schemas.microsoft.com/office/drawing/2014/main" id="{CAECDFBB-8A91-FE5F-3327-E625AE230887}"/>
              </a:ext>
            </a:extLst>
          </p:cNvPr>
          <p:cNvSpPr/>
          <p:nvPr/>
        </p:nvSpPr>
        <p:spPr>
          <a:xfrm>
            <a:off x="4648200" y="1780540"/>
            <a:ext cx="3600000" cy="3600000"/>
          </a:xfrm>
          <a:prstGeom prst="pie">
            <a:avLst>
              <a:gd name="adj1" fmla="val 5424868"/>
              <a:gd name="adj2" fmla="val 16200000"/>
            </a:avLst>
          </a:prstGeom>
          <a:solidFill>
            <a:srgbClr val="A7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solidFill>
                <a:schemeClr val="bg1"/>
              </a:solidFill>
              <a:latin typeface="Amsterdam Sans ExtraBold" panose="020B0903040000000004" pitchFamily="34" charset="0"/>
            </a:endParaRPr>
          </a:p>
        </p:txBody>
      </p:sp>
      <p:sp>
        <p:nvSpPr>
          <p:cNvPr id="2072" name="Tijdelijke aanduiding voor dianummer 1">
            <a:extLst>
              <a:ext uri="{FF2B5EF4-FFF2-40B4-BE49-F238E27FC236}">
                <a16:creationId xmlns:a16="http://schemas.microsoft.com/office/drawing/2014/main" id="{46FD9B5D-D22F-4F36-0160-AD2266EBBCCB}"/>
              </a:ext>
            </a:extLst>
          </p:cNvPr>
          <p:cNvSpPr>
            <a:spLocks noGrp="1"/>
          </p:cNvSpPr>
          <p:nvPr>
            <p:ph type="sldNum" sz="quarter" idx="12"/>
          </p:nvPr>
        </p:nvSpPr>
        <p:spPr>
          <a:xfrm>
            <a:off x="11334600" y="6525000"/>
            <a:ext cx="384120" cy="240120"/>
          </a:xfrm>
        </p:spPr>
        <p:txBody>
          <a:bodyPr/>
          <a:lstStyle/>
          <a:p>
            <a:fld id="{992CD0B2-8AB2-4C6C-8876-E15753662C9B}" type="slidenum">
              <a:rPr lang="nl-NL" smtClean="0"/>
              <a:pPr/>
              <a:t>8</a:t>
            </a:fld>
            <a:endParaRPr lang="nl-NL" dirty="0"/>
          </a:p>
        </p:txBody>
      </p:sp>
      <p:sp>
        <p:nvSpPr>
          <p:cNvPr id="2" name="Tekstvak 1">
            <a:extLst>
              <a:ext uri="{FF2B5EF4-FFF2-40B4-BE49-F238E27FC236}">
                <a16:creationId xmlns:a16="http://schemas.microsoft.com/office/drawing/2014/main" id="{1594C65F-1D6E-A793-7A9C-B7AE51B5C54E}"/>
              </a:ext>
            </a:extLst>
          </p:cNvPr>
          <p:cNvSpPr txBox="1"/>
          <p:nvPr/>
        </p:nvSpPr>
        <p:spPr>
          <a:xfrm>
            <a:off x="2648084" y="859553"/>
            <a:ext cx="1427805" cy="400110"/>
          </a:xfrm>
          <a:prstGeom prst="rect">
            <a:avLst/>
          </a:prstGeom>
          <a:noFill/>
        </p:spPr>
        <p:txBody>
          <a:bodyPr wrap="square" rtlCol="0">
            <a:spAutoFit/>
          </a:bodyPr>
          <a:lstStyle/>
          <a:p>
            <a:r>
              <a:rPr lang="nl-NL" sz="1000" dirty="0">
                <a:latin typeface="Cavolini" panose="020B0502040204020203" pitchFamily="66" charset="0"/>
                <a:cs typeface="Cavolini" panose="020B0502040204020203" pitchFamily="66" charset="0"/>
              </a:rPr>
              <a:t>Of kansen of winstpunten?</a:t>
            </a:r>
          </a:p>
        </p:txBody>
      </p:sp>
      <p:cxnSp>
        <p:nvCxnSpPr>
          <p:cNvPr id="4" name="Verbindingslijn: gekromd 3">
            <a:extLst>
              <a:ext uri="{FF2B5EF4-FFF2-40B4-BE49-F238E27FC236}">
                <a16:creationId xmlns:a16="http://schemas.microsoft.com/office/drawing/2014/main" id="{EB611ADC-B309-0077-F5E5-3B0912C9B8CD}"/>
              </a:ext>
            </a:extLst>
          </p:cNvPr>
          <p:cNvCxnSpPr>
            <a:cxnSpLocks/>
          </p:cNvCxnSpPr>
          <p:nvPr/>
        </p:nvCxnSpPr>
        <p:spPr>
          <a:xfrm flipV="1">
            <a:off x="3949430" y="787940"/>
            <a:ext cx="924129" cy="272375"/>
          </a:xfrm>
          <a:prstGeom prst="curvedConnector3">
            <a:avLst>
              <a:gd name="adj1" fmla="val 50000"/>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1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53DD4CA-24A5-6768-B81B-23FA9B56A287}"/>
              </a:ext>
            </a:extLst>
          </p:cNvPr>
          <p:cNvSpPr/>
          <p:nvPr/>
        </p:nvSpPr>
        <p:spPr>
          <a:xfrm>
            <a:off x="0" y="0"/>
            <a:ext cx="787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effectLst/>
                <a:latin typeface="Corbel" panose="020B0503020204020204" pitchFamily="34" charset="0"/>
                <a:ea typeface="Calibri" panose="020F0502020204030204" pitchFamily="34" charset="0"/>
                <a:cs typeface="Arial" panose="020B0604020202020204" pitchFamily="34" charset="0"/>
              </a:rPr>
              <a:t>vormen van ons toekomstbeeld en zitten we op het juiste pad</a:t>
            </a:r>
            <a:endParaRPr lang="nl-NL" dirty="0"/>
          </a:p>
        </p:txBody>
      </p:sp>
      <p:sp>
        <p:nvSpPr>
          <p:cNvPr id="54" name="Tekstvak 53">
            <a:extLst>
              <a:ext uri="{FF2B5EF4-FFF2-40B4-BE49-F238E27FC236}">
                <a16:creationId xmlns:a16="http://schemas.microsoft.com/office/drawing/2014/main" id="{4183924A-1FC3-EE4B-3946-0945E3572417}"/>
              </a:ext>
            </a:extLst>
          </p:cNvPr>
          <p:cNvSpPr txBox="1"/>
          <p:nvPr/>
        </p:nvSpPr>
        <p:spPr>
          <a:xfrm>
            <a:off x="117101" y="62440"/>
            <a:ext cx="11932023" cy="6436331"/>
          </a:xfrm>
          <a:prstGeom prst="rect">
            <a:avLst/>
          </a:prstGeom>
          <a:solidFill>
            <a:schemeClr val="bg1"/>
          </a:solidFill>
          <a:ln>
            <a:solidFill>
              <a:schemeClr val="bg2"/>
            </a:solidFill>
          </a:ln>
        </p:spPr>
        <p:txBody>
          <a:bodyPr wrap="square" lIns="180000" tIns="180000" rIns="180000" bIns="180000">
            <a:noAutofit/>
          </a:bodyPr>
          <a:lstStyle/>
          <a:p>
            <a:pPr algn="just"/>
            <a:endParaRPr lang="nl-NL" sz="2000" b="1" i="1">
              <a:solidFill>
                <a:schemeClr val="accent1"/>
              </a:solidFill>
              <a:latin typeface="Corbel" panose="020B0503020204020204" pitchFamily="34" charset="0"/>
            </a:endParaRPr>
          </a:p>
          <a:p>
            <a:pPr algn="just"/>
            <a:endParaRPr lang="nl-NL" sz="20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a:p>
            <a:pPr algn="just"/>
            <a:endParaRPr lang="nl-NL" sz="2400" b="1" i="1">
              <a:solidFill>
                <a:schemeClr val="accent1"/>
              </a:solidFill>
              <a:latin typeface="Corbel" panose="020B0503020204020204" pitchFamily="34" charset="0"/>
            </a:endParaRPr>
          </a:p>
        </p:txBody>
      </p:sp>
      <p:pic>
        <p:nvPicPr>
          <p:cNvPr id="37" name="Afbeelding 36">
            <a:extLst>
              <a:ext uri="{FF2B5EF4-FFF2-40B4-BE49-F238E27FC236}">
                <a16:creationId xmlns:a16="http://schemas.microsoft.com/office/drawing/2014/main" id="{E19FBC9B-061A-AB6B-D188-3398B8080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2" y="1976484"/>
            <a:ext cx="2625230" cy="1620000"/>
          </a:xfrm>
          <a:prstGeom prst="rect">
            <a:avLst/>
          </a:prstGeom>
        </p:spPr>
      </p:pic>
      <p:pic>
        <p:nvPicPr>
          <p:cNvPr id="38" name="Afbeelding 37">
            <a:extLst>
              <a:ext uri="{FF2B5EF4-FFF2-40B4-BE49-F238E27FC236}">
                <a16:creationId xmlns:a16="http://schemas.microsoft.com/office/drawing/2014/main" id="{C7AE7137-53F4-BAC5-0EFC-C51780636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753" y="1976484"/>
            <a:ext cx="2658228" cy="1620000"/>
          </a:xfrm>
          <a:prstGeom prst="rect">
            <a:avLst/>
          </a:prstGeom>
        </p:spPr>
      </p:pic>
      <p:sp>
        <p:nvSpPr>
          <p:cNvPr id="39" name="Tekstvak 38">
            <a:extLst>
              <a:ext uri="{FF2B5EF4-FFF2-40B4-BE49-F238E27FC236}">
                <a16:creationId xmlns:a16="http://schemas.microsoft.com/office/drawing/2014/main" id="{D8BB4714-9EED-0AD5-C833-9B0E28B2D3A1}"/>
              </a:ext>
            </a:extLst>
          </p:cNvPr>
          <p:cNvSpPr txBox="1"/>
          <p:nvPr/>
        </p:nvSpPr>
        <p:spPr>
          <a:xfrm>
            <a:off x="508481" y="1151002"/>
            <a:ext cx="5436000" cy="396306"/>
          </a:xfrm>
          <a:prstGeom prst="rect">
            <a:avLst/>
          </a:prstGeom>
          <a:solidFill>
            <a:schemeClr val="tx1"/>
          </a:solidFill>
        </p:spPr>
        <p:txBody>
          <a:bodyPr wrap="square">
            <a:spAutoFit/>
          </a:bodyPr>
          <a:lstStyle/>
          <a:p>
            <a:pPr algn="ctr"/>
            <a:r>
              <a:rPr lang="nl-NL" sz="2000" b="1" dirty="0">
                <a:solidFill>
                  <a:schemeClr val="bg1"/>
                </a:solidFill>
              </a:rPr>
              <a:t>Wat we doen als het er toe doet</a:t>
            </a:r>
          </a:p>
        </p:txBody>
      </p:sp>
      <p:sp>
        <p:nvSpPr>
          <p:cNvPr id="40" name="Rechthoek: afgeronde hoeken 39">
            <a:extLst>
              <a:ext uri="{FF2B5EF4-FFF2-40B4-BE49-F238E27FC236}">
                <a16:creationId xmlns:a16="http://schemas.microsoft.com/office/drawing/2014/main" id="{E72B0A1E-7012-9B5D-F52F-A62333BC8D60}"/>
              </a:ext>
            </a:extLst>
          </p:cNvPr>
          <p:cNvSpPr/>
          <p:nvPr/>
        </p:nvSpPr>
        <p:spPr>
          <a:xfrm>
            <a:off x="3271981" y="1574213"/>
            <a:ext cx="2664000" cy="360000"/>
          </a:xfrm>
          <a:prstGeom prst="roundRect">
            <a:avLst/>
          </a:prstGeom>
          <a:solidFill>
            <a:schemeClr val="tx1"/>
          </a:solidFill>
        </p:spPr>
        <p:txBody>
          <a:bodyPr wrap="square">
            <a:spAutoFit/>
          </a:bodyPr>
          <a:lstStyle/>
          <a:p>
            <a:pPr algn="ctr"/>
            <a:r>
              <a:rPr lang="nl-NL" sz="1500" dirty="0">
                <a:solidFill>
                  <a:schemeClr val="bg1"/>
                </a:solidFill>
              </a:rPr>
              <a:t>Bulldozeren aan prioriteiten</a:t>
            </a:r>
          </a:p>
        </p:txBody>
      </p:sp>
      <p:sp>
        <p:nvSpPr>
          <p:cNvPr id="42" name="Rechthoek: afgeronde hoeken 41">
            <a:extLst>
              <a:ext uri="{FF2B5EF4-FFF2-40B4-BE49-F238E27FC236}">
                <a16:creationId xmlns:a16="http://schemas.microsoft.com/office/drawing/2014/main" id="{18E2D971-05BE-DEC8-C17D-43F541F39416}"/>
              </a:ext>
            </a:extLst>
          </p:cNvPr>
          <p:cNvSpPr/>
          <p:nvPr/>
        </p:nvSpPr>
        <p:spPr>
          <a:xfrm>
            <a:off x="525782" y="1558973"/>
            <a:ext cx="2664000" cy="360000"/>
          </a:xfrm>
          <a:prstGeom prst="roundRect">
            <a:avLst/>
          </a:prstGeom>
          <a:solidFill>
            <a:schemeClr val="tx1"/>
          </a:solidFill>
        </p:spPr>
        <p:txBody>
          <a:bodyPr wrap="square">
            <a:spAutoFit/>
          </a:bodyPr>
          <a:lstStyle/>
          <a:p>
            <a:pPr algn="ctr"/>
            <a:r>
              <a:rPr lang="nl-NL" sz="1500" dirty="0">
                <a:solidFill>
                  <a:schemeClr val="bg1"/>
                </a:solidFill>
              </a:rPr>
              <a:t>Tenzij toch? (hoelang)</a:t>
            </a:r>
          </a:p>
        </p:txBody>
      </p:sp>
      <p:sp>
        <p:nvSpPr>
          <p:cNvPr id="55" name="Tijdelijke aanduiding voor dianummer 1">
            <a:extLst>
              <a:ext uri="{FF2B5EF4-FFF2-40B4-BE49-F238E27FC236}">
                <a16:creationId xmlns:a16="http://schemas.microsoft.com/office/drawing/2014/main" id="{9054BEEA-05BC-A7D8-CA31-4E12E8CAD263}"/>
              </a:ext>
            </a:extLst>
          </p:cNvPr>
          <p:cNvSpPr>
            <a:spLocks noGrp="1"/>
          </p:cNvSpPr>
          <p:nvPr>
            <p:ph type="sldNum" sz="quarter" idx="12"/>
          </p:nvPr>
        </p:nvSpPr>
        <p:spPr>
          <a:xfrm>
            <a:off x="11334600" y="6525000"/>
            <a:ext cx="384120" cy="240120"/>
          </a:xfrm>
        </p:spPr>
        <p:txBody>
          <a:bodyPr/>
          <a:lstStyle/>
          <a:p>
            <a:fld id="{992CD0B2-8AB2-4C6C-8876-E15753662C9B}" type="slidenum">
              <a:rPr lang="nl-NL" smtClean="0"/>
              <a:pPr/>
              <a:t>9</a:t>
            </a:fld>
            <a:endParaRPr lang="nl-NL"/>
          </a:p>
        </p:txBody>
      </p:sp>
      <p:sp>
        <p:nvSpPr>
          <p:cNvPr id="4" name="Rechthoek 3">
            <a:extLst>
              <a:ext uri="{FF2B5EF4-FFF2-40B4-BE49-F238E27FC236}">
                <a16:creationId xmlns:a16="http://schemas.microsoft.com/office/drawing/2014/main" id="{DAB3F78F-DD4F-E975-A6F6-97AEF22D5B7B}"/>
              </a:ext>
            </a:extLst>
          </p:cNvPr>
          <p:cNvSpPr/>
          <p:nvPr/>
        </p:nvSpPr>
        <p:spPr>
          <a:xfrm>
            <a:off x="525782" y="3634560"/>
            <a:ext cx="1764000" cy="576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1400" dirty="0"/>
              <a:t>Urgentie </a:t>
            </a:r>
          </a:p>
          <a:p>
            <a:pPr algn="ctr"/>
            <a:r>
              <a:rPr lang="nl-NL" sz="1400" dirty="0"/>
              <a:t>Volledig in control</a:t>
            </a:r>
          </a:p>
        </p:txBody>
      </p:sp>
      <p:sp>
        <p:nvSpPr>
          <p:cNvPr id="5" name="Rechthoek 4">
            <a:extLst>
              <a:ext uri="{FF2B5EF4-FFF2-40B4-BE49-F238E27FC236}">
                <a16:creationId xmlns:a16="http://schemas.microsoft.com/office/drawing/2014/main" id="{92AE91CD-ACDC-1FDA-C0B4-57AD360F1CCB}"/>
              </a:ext>
            </a:extLst>
          </p:cNvPr>
          <p:cNvSpPr/>
          <p:nvPr/>
        </p:nvSpPr>
        <p:spPr>
          <a:xfrm>
            <a:off x="4171981" y="3634560"/>
            <a:ext cx="1764000" cy="576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1400" dirty="0"/>
              <a:t>Vrijblijvend</a:t>
            </a:r>
          </a:p>
          <a:p>
            <a:pPr algn="ctr"/>
            <a:r>
              <a:rPr lang="nl-NL" sz="1400" dirty="0"/>
              <a:t> Vooral praten</a:t>
            </a:r>
          </a:p>
        </p:txBody>
      </p:sp>
      <p:sp>
        <p:nvSpPr>
          <p:cNvPr id="7" name="Rechthoek 6">
            <a:extLst>
              <a:ext uri="{FF2B5EF4-FFF2-40B4-BE49-F238E27FC236}">
                <a16:creationId xmlns:a16="http://schemas.microsoft.com/office/drawing/2014/main" id="{E8BF1AC1-9E91-22C6-C7B7-367E4644274F}"/>
              </a:ext>
            </a:extLst>
          </p:cNvPr>
          <p:cNvSpPr/>
          <p:nvPr/>
        </p:nvSpPr>
        <p:spPr>
          <a:xfrm>
            <a:off x="2345060" y="3634560"/>
            <a:ext cx="1764000" cy="576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1400" dirty="0"/>
              <a:t>Zo moet het</a:t>
            </a:r>
          </a:p>
          <a:p>
            <a:pPr algn="ctr"/>
            <a:r>
              <a:rPr lang="nl-NL" sz="1400" dirty="0"/>
              <a:t>Zwaarmoedig</a:t>
            </a:r>
          </a:p>
        </p:txBody>
      </p:sp>
      <p:sp>
        <p:nvSpPr>
          <p:cNvPr id="14" name="Tekstvak 13">
            <a:extLst>
              <a:ext uri="{FF2B5EF4-FFF2-40B4-BE49-F238E27FC236}">
                <a16:creationId xmlns:a16="http://schemas.microsoft.com/office/drawing/2014/main" id="{C310D8C2-2B38-9DCF-B16F-5165FC477AEB}"/>
              </a:ext>
            </a:extLst>
          </p:cNvPr>
          <p:cNvSpPr txBox="1"/>
          <p:nvPr/>
        </p:nvSpPr>
        <p:spPr>
          <a:xfrm>
            <a:off x="492760" y="100840"/>
            <a:ext cx="11413490" cy="1077218"/>
          </a:xfrm>
          <a:prstGeom prst="rect">
            <a:avLst/>
          </a:prstGeom>
          <a:noFill/>
        </p:spPr>
        <p:txBody>
          <a:bodyPr wrap="square">
            <a:spAutoFit/>
          </a:bodyPr>
          <a:lstStyle/>
          <a:p>
            <a:r>
              <a:rPr lang="nl-NL" sz="3200" b="1" dirty="0">
                <a:solidFill>
                  <a:schemeClr val="accent1"/>
                </a:solidFill>
                <a:effectLst/>
                <a:latin typeface="Corbel" panose="020B0503020204020204" pitchFamily="34" charset="0"/>
                <a:ea typeface="Calibri" panose="020F0502020204030204" pitchFamily="34" charset="0"/>
                <a:cs typeface="Times New Roman" panose="02020603050405020304" pitchFamily="18" charset="0"/>
              </a:rPr>
              <a:t>Dagelijks werken aan mismatch basishouding gemeente in wat we willen en wat we doen als het er toe doet in de praktijk. </a:t>
            </a:r>
            <a:endParaRPr lang="nl-NL" sz="3200" b="1" dirty="0">
              <a:solidFill>
                <a:schemeClr val="accent1"/>
              </a:solidFill>
              <a:effectLst/>
              <a:latin typeface="Calibri" panose="020F0502020204030204" pitchFamily="34" charset="0"/>
              <a:ea typeface="Calibri" panose="020F0502020204030204" pitchFamily="34" charset="0"/>
            </a:endParaRPr>
          </a:p>
        </p:txBody>
      </p:sp>
      <p:grpSp>
        <p:nvGrpSpPr>
          <p:cNvPr id="2" name="Groep 1">
            <a:extLst>
              <a:ext uri="{FF2B5EF4-FFF2-40B4-BE49-F238E27FC236}">
                <a16:creationId xmlns:a16="http://schemas.microsoft.com/office/drawing/2014/main" id="{2B194B85-AF88-890E-D91A-D633E04EB015}"/>
              </a:ext>
            </a:extLst>
          </p:cNvPr>
          <p:cNvGrpSpPr/>
          <p:nvPr/>
        </p:nvGrpSpPr>
        <p:grpSpPr>
          <a:xfrm>
            <a:off x="525782" y="1138302"/>
            <a:ext cx="11081451" cy="5354407"/>
            <a:chOff x="525782" y="1138302"/>
            <a:chExt cx="11081451" cy="5354407"/>
          </a:xfrm>
        </p:grpSpPr>
        <p:pic>
          <p:nvPicPr>
            <p:cNvPr id="8" name="Afbeelding 7">
              <a:extLst>
                <a:ext uri="{FF2B5EF4-FFF2-40B4-BE49-F238E27FC236}">
                  <a16:creationId xmlns:a16="http://schemas.microsoft.com/office/drawing/2014/main" id="{8EDB1387-B398-8E3D-FF75-26E5739FF031}"/>
                </a:ext>
              </a:extLst>
            </p:cNvPr>
            <p:cNvPicPr>
              <a:picLocks noChangeAspect="1"/>
            </p:cNvPicPr>
            <p:nvPr/>
          </p:nvPicPr>
          <p:blipFill rotWithShape="1">
            <a:blip r:embed="rId4"/>
            <a:srcRect l="34166" t="21569" r="29375" b="7451"/>
            <a:stretch/>
          </p:blipFill>
          <p:spPr>
            <a:xfrm>
              <a:off x="8949744" y="4037735"/>
              <a:ext cx="2617039" cy="2454974"/>
            </a:xfrm>
            <a:prstGeom prst="rect">
              <a:avLst/>
            </a:prstGeom>
          </p:spPr>
        </p:pic>
        <p:sp>
          <p:nvSpPr>
            <p:cNvPr id="31" name="Tekstvak 30">
              <a:extLst>
                <a:ext uri="{FF2B5EF4-FFF2-40B4-BE49-F238E27FC236}">
                  <a16:creationId xmlns:a16="http://schemas.microsoft.com/office/drawing/2014/main" id="{17BD99BC-2F31-A547-206C-DFCFA2734664}"/>
                </a:ext>
              </a:extLst>
            </p:cNvPr>
            <p:cNvSpPr txBox="1"/>
            <p:nvPr/>
          </p:nvSpPr>
          <p:spPr>
            <a:xfrm>
              <a:off x="6171233" y="1138302"/>
              <a:ext cx="5436000" cy="400110"/>
            </a:xfrm>
            <a:prstGeom prst="rect">
              <a:avLst/>
            </a:prstGeom>
            <a:solidFill>
              <a:schemeClr val="accent4"/>
            </a:solidFill>
          </p:spPr>
          <p:txBody>
            <a:bodyPr wrap="square">
              <a:spAutoFit/>
            </a:bodyPr>
            <a:lstStyle/>
            <a:p>
              <a:pPr algn="ctr"/>
              <a:r>
                <a:rPr lang="nl-NL" sz="2000" b="1" dirty="0">
                  <a:solidFill>
                    <a:schemeClr val="bg1"/>
                  </a:solidFill>
                </a:rPr>
                <a:t>Wat we willen</a:t>
              </a:r>
            </a:p>
          </p:txBody>
        </p:sp>
        <p:pic>
          <p:nvPicPr>
            <p:cNvPr id="32" name="Afbeelding 31">
              <a:extLst>
                <a:ext uri="{FF2B5EF4-FFF2-40B4-BE49-F238E27FC236}">
                  <a16:creationId xmlns:a16="http://schemas.microsoft.com/office/drawing/2014/main" id="{5605F1B9-C080-8768-0770-9751886ABD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2482" y="1976484"/>
              <a:ext cx="2654751" cy="1620000"/>
            </a:xfrm>
            <a:prstGeom prst="rect">
              <a:avLst/>
            </a:prstGeom>
          </p:spPr>
        </p:pic>
        <p:pic>
          <p:nvPicPr>
            <p:cNvPr id="33" name="Afbeelding 32">
              <a:extLst>
                <a:ext uri="{FF2B5EF4-FFF2-40B4-BE49-F238E27FC236}">
                  <a16:creationId xmlns:a16="http://schemas.microsoft.com/office/drawing/2014/main" id="{B1279AD3-1929-4B7B-AAC3-7D462AD79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6044" y="1976484"/>
              <a:ext cx="2630456" cy="1620000"/>
            </a:xfrm>
            <a:prstGeom prst="rect">
              <a:avLst/>
            </a:prstGeom>
          </p:spPr>
        </p:pic>
        <p:sp>
          <p:nvSpPr>
            <p:cNvPr id="35" name="Rechthoek: afgeronde hoeken 34">
              <a:extLst>
                <a:ext uri="{FF2B5EF4-FFF2-40B4-BE49-F238E27FC236}">
                  <a16:creationId xmlns:a16="http://schemas.microsoft.com/office/drawing/2014/main" id="{5AC6973C-901C-CC9A-4F43-068B7B3A7919}"/>
                </a:ext>
              </a:extLst>
            </p:cNvPr>
            <p:cNvSpPr/>
            <p:nvPr/>
          </p:nvSpPr>
          <p:spPr>
            <a:xfrm>
              <a:off x="6171233" y="1563328"/>
              <a:ext cx="2664000" cy="360000"/>
            </a:xfrm>
            <a:prstGeom prst="roundRect">
              <a:avLst/>
            </a:prstGeom>
            <a:solidFill>
              <a:schemeClr val="accent4"/>
            </a:solidFill>
          </p:spPr>
          <p:txBody>
            <a:bodyPr wrap="square">
              <a:spAutoFit/>
            </a:bodyPr>
            <a:lstStyle/>
            <a:p>
              <a:pPr algn="ctr"/>
              <a:r>
                <a:rPr lang="nl-NL" sz="1500" dirty="0">
                  <a:solidFill>
                    <a:schemeClr val="bg1"/>
                  </a:solidFill>
                </a:rPr>
                <a:t>Duurzaam</a:t>
              </a:r>
            </a:p>
          </p:txBody>
        </p:sp>
        <p:sp>
          <p:nvSpPr>
            <p:cNvPr id="47" name="Rechthoek: afgeronde hoeken 46">
              <a:extLst>
                <a:ext uri="{FF2B5EF4-FFF2-40B4-BE49-F238E27FC236}">
                  <a16:creationId xmlns:a16="http://schemas.microsoft.com/office/drawing/2014/main" id="{2BCC7176-5488-FC4A-A250-81563F9441AE}"/>
                </a:ext>
              </a:extLst>
            </p:cNvPr>
            <p:cNvSpPr/>
            <p:nvPr/>
          </p:nvSpPr>
          <p:spPr>
            <a:xfrm>
              <a:off x="8943233" y="1578568"/>
              <a:ext cx="2664000" cy="360000"/>
            </a:xfrm>
            <a:prstGeom prst="roundRect">
              <a:avLst/>
            </a:prstGeom>
            <a:solidFill>
              <a:schemeClr val="accent4"/>
            </a:solidFill>
          </p:spPr>
          <p:txBody>
            <a:bodyPr wrap="square">
              <a:spAutoFit/>
            </a:bodyPr>
            <a:lstStyle/>
            <a:p>
              <a:pPr algn="ctr"/>
              <a:r>
                <a:rPr lang="nl-NL" sz="1500" dirty="0">
                  <a:solidFill>
                    <a:schemeClr val="bg1"/>
                  </a:solidFill>
                </a:rPr>
                <a:t>Een van de hoofdambities</a:t>
              </a:r>
            </a:p>
          </p:txBody>
        </p:sp>
        <p:cxnSp>
          <p:nvCxnSpPr>
            <p:cNvPr id="50" name="Rechte verbindingslijn 49">
              <a:extLst>
                <a:ext uri="{FF2B5EF4-FFF2-40B4-BE49-F238E27FC236}">
                  <a16:creationId xmlns:a16="http://schemas.microsoft.com/office/drawing/2014/main" id="{2F37ABCA-D0F7-47C4-E620-384383A409B8}"/>
                </a:ext>
              </a:extLst>
            </p:cNvPr>
            <p:cNvCxnSpPr>
              <a:cxnSpLocks/>
            </p:cNvCxnSpPr>
            <p:nvPr/>
          </p:nvCxnSpPr>
          <p:spPr>
            <a:xfrm>
              <a:off x="6052097" y="1229360"/>
              <a:ext cx="0" cy="5040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367448-9DA1-8C59-C9DE-DFD1B14F2898}"/>
                </a:ext>
              </a:extLst>
            </p:cNvPr>
            <p:cNvSpPr/>
            <p:nvPr/>
          </p:nvSpPr>
          <p:spPr>
            <a:xfrm>
              <a:off x="8019525" y="3634560"/>
              <a:ext cx="1764000" cy="576000"/>
            </a:xfrm>
            <a:prstGeom prst="rect">
              <a:avLst/>
            </a:prstGeom>
            <a:solidFill>
              <a:schemeClr val="accent4">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1400" dirty="0"/>
                <a:t>Richting </a:t>
              </a:r>
            </a:p>
            <a:p>
              <a:pPr algn="ctr"/>
              <a:r>
                <a:rPr lang="nl-NL" sz="1400" dirty="0"/>
                <a:t>Zingeving | Moed</a:t>
              </a:r>
            </a:p>
          </p:txBody>
        </p:sp>
        <p:sp>
          <p:nvSpPr>
            <p:cNvPr id="10" name="Rechthoek 9">
              <a:extLst>
                <a:ext uri="{FF2B5EF4-FFF2-40B4-BE49-F238E27FC236}">
                  <a16:creationId xmlns:a16="http://schemas.microsoft.com/office/drawing/2014/main" id="{214E112D-EA77-4EEE-DB8C-68352A83AEF3}"/>
                </a:ext>
              </a:extLst>
            </p:cNvPr>
            <p:cNvSpPr/>
            <p:nvPr/>
          </p:nvSpPr>
          <p:spPr>
            <a:xfrm>
              <a:off x="6195817" y="3634560"/>
              <a:ext cx="1764000" cy="576000"/>
            </a:xfrm>
            <a:prstGeom prst="rect">
              <a:avLst/>
            </a:prstGeom>
            <a:solidFill>
              <a:schemeClr val="accent4">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1400" dirty="0"/>
                <a:t>Ruimte | Ontdekken</a:t>
              </a:r>
            </a:p>
          </p:txBody>
        </p:sp>
        <p:sp>
          <p:nvSpPr>
            <p:cNvPr id="12" name="Rechthoek 11">
              <a:extLst>
                <a:ext uri="{FF2B5EF4-FFF2-40B4-BE49-F238E27FC236}">
                  <a16:creationId xmlns:a16="http://schemas.microsoft.com/office/drawing/2014/main" id="{5CC528AB-0D89-8FF6-133E-364F3CB6BB02}"/>
                </a:ext>
              </a:extLst>
            </p:cNvPr>
            <p:cNvSpPr/>
            <p:nvPr/>
          </p:nvSpPr>
          <p:spPr>
            <a:xfrm>
              <a:off x="9843233" y="3634560"/>
              <a:ext cx="1764000" cy="576000"/>
            </a:xfrm>
            <a:prstGeom prst="rect">
              <a:avLst/>
            </a:prstGeom>
            <a:solidFill>
              <a:schemeClr val="accent4">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lIns="36000" rIns="36000" rtlCol="0" anchor="ctr"/>
            <a:lstStyle/>
            <a:p>
              <a:pPr algn="ctr"/>
              <a:r>
                <a:rPr lang="nl-NL" sz="1400" dirty="0"/>
                <a:t>Lichtvoetig | Samen</a:t>
              </a:r>
            </a:p>
            <a:p>
              <a:pPr algn="ctr"/>
              <a:r>
                <a:rPr lang="nl-NL" sz="1400" dirty="0"/>
                <a:t>Inclusief | Energiek</a:t>
              </a:r>
            </a:p>
          </p:txBody>
        </p:sp>
        <p:pic>
          <p:nvPicPr>
            <p:cNvPr id="11" name="Afbeelding 10">
              <a:extLst>
                <a:ext uri="{FF2B5EF4-FFF2-40B4-BE49-F238E27FC236}">
                  <a16:creationId xmlns:a16="http://schemas.microsoft.com/office/drawing/2014/main" id="{09A144B1-8129-3F9D-B760-00FD582BFA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20" r="9251" b="15000"/>
            <a:stretch/>
          </p:blipFill>
          <p:spPr>
            <a:xfrm>
              <a:off x="525782" y="4279900"/>
              <a:ext cx="5410199" cy="2087880"/>
            </a:xfrm>
            <a:prstGeom prst="rect">
              <a:avLst/>
            </a:prstGeom>
          </p:spPr>
        </p:pic>
        <p:sp>
          <p:nvSpPr>
            <p:cNvPr id="3" name="Tekstvak 2">
              <a:extLst>
                <a:ext uri="{FF2B5EF4-FFF2-40B4-BE49-F238E27FC236}">
                  <a16:creationId xmlns:a16="http://schemas.microsoft.com/office/drawing/2014/main" id="{2D3D9759-58F6-0754-679A-878DE9351C46}"/>
                </a:ext>
              </a:extLst>
            </p:cNvPr>
            <p:cNvSpPr txBox="1"/>
            <p:nvPr/>
          </p:nvSpPr>
          <p:spPr>
            <a:xfrm>
              <a:off x="6286499" y="5160683"/>
              <a:ext cx="2517033" cy="338554"/>
            </a:xfrm>
            <a:prstGeom prst="rect">
              <a:avLst/>
            </a:prstGeom>
            <a:noFill/>
          </p:spPr>
          <p:txBody>
            <a:bodyPr wrap="square">
              <a:spAutoFit/>
            </a:bodyPr>
            <a:lstStyle/>
            <a:p>
              <a:r>
                <a:rPr lang="nl-NL" sz="1600" b="1" dirty="0">
                  <a:solidFill>
                    <a:schemeClr val="accent1"/>
                  </a:solidFill>
                  <a:effectLst/>
                  <a:latin typeface="Corbel" panose="020B0503020204020204" pitchFamily="34" charset="0"/>
                  <a:ea typeface="Calibri" panose="020F0502020204030204" pitchFamily="34" charset="0"/>
                  <a:cs typeface="Times New Roman" panose="02020603050405020304" pitchFamily="18" charset="0"/>
                </a:rPr>
                <a:t>Leiderschapsprofiel A’dam</a:t>
              </a:r>
              <a:endParaRPr lang="nl-NL" sz="1600" dirty="0"/>
            </a:p>
          </p:txBody>
        </p:sp>
      </p:grpSp>
    </p:spTree>
    <p:extLst>
      <p:ext uri="{BB962C8B-B14F-4D97-AF65-F5344CB8AC3E}">
        <p14:creationId xmlns:p14="http://schemas.microsoft.com/office/powerpoint/2010/main" val="87024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JUTAG_EINDMACROS_PRESERVEGUIDES" val="1"/>
</p:tagLst>
</file>

<file path=ppt/theme/theme1.xml><?xml version="1.0" encoding="utf-8"?>
<a:theme xmlns:a="http://schemas.openxmlformats.org/drawingml/2006/main" name="Huisstijl">
  <a:themeElements>
    <a:clrScheme name="Kleuren Gemeente Amsterdam">
      <a:dk1>
        <a:srgbClr val="000000"/>
      </a:dk1>
      <a:lt1>
        <a:srgbClr val="FFFFFF"/>
      </a:lt1>
      <a:dk2>
        <a:srgbClr val="000000"/>
      </a:dk2>
      <a:lt2>
        <a:srgbClr val="BEBEBE"/>
      </a:lt2>
      <a:accent1>
        <a:srgbClr val="EC0000"/>
      </a:accent1>
      <a:accent2>
        <a:srgbClr val="FF9100"/>
      </a:accent2>
      <a:accent3>
        <a:srgbClr val="BED200"/>
      </a:accent3>
      <a:accent4>
        <a:srgbClr val="00A03C"/>
      </a:accent4>
      <a:accent5>
        <a:srgbClr val="009DE6"/>
      </a:accent5>
      <a:accent6>
        <a:srgbClr val="004699"/>
      </a:accent6>
      <a:hlink>
        <a:srgbClr val="000000"/>
      </a:hlink>
      <a:folHlink>
        <a:srgbClr val="000000"/>
      </a:folHlink>
    </a:clrScheme>
    <a:fontScheme name="Lettertypen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ood">
      <a:srgbClr val="EC0000"/>
    </a:custClr>
    <a:custClr name="geel">
      <a:srgbClr val="FFE600"/>
    </a:custClr>
    <a:custClr name="oranje">
      <a:srgbClr val="FF9100"/>
    </a:custClr>
    <a:custClr name="magenta">
      <a:srgbClr val="E50082"/>
    </a:custClr>
    <a:custClr name="paars">
      <a:srgbClr val="A00078"/>
    </a:custClr>
    <a:custClr name="donkerblauw">
      <a:srgbClr val="004699"/>
    </a:custClr>
    <a:custClr name="blauw">
      <a:srgbClr val="009DE6"/>
    </a:custClr>
    <a:custClr name="donkergroen">
      <a:srgbClr val="00A03C"/>
    </a:custClr>
    <a:custClr name="groen">
      <a:srgbClr val="BED200"/>
    </a:custClr>
  </a:custClrLst>
  <a:extLst>
    <a:ext uri="{05A4C25C-085E-4340-85A3-A5531E510DB2}">
      <thm15:themeFamily xmlns:thm15="http://schemas.microsoft.com/office/thememl/2012/main" name="Presentatie Gemeente Amsterdam.potx" id="{2982A3A0-9231-4AE4-8E70-CE0F436EA80C}" vid="{F2813308-6A35-4C66-9273-099077B597E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Notes colors">
      <a:dk1>
        <a:srgbClr val="000000"/>
      </a:dk1>
      <a:lt1>
        <a:srgbClr val="FFFFFF"/>
      </a:lt1>
      <a:dk2>
        <a:srgbClr val="000000"/>
      </a:dk2>
      <a:lt2>
        <a:srgbClr val="BEBEBE"/>
      </a:lt2>
      <a:accent1>
        <a:srgbClr val="EC0000"/>
      </a:accent1>
      <a:accent2>
        <a:srgbClr val="FF9100"/>
      </a:accent2>
      <a:accent3>
        <a:srgbClr val="BED200"/>
      </a:accent3>
      <a:accent4>
        <a:srgbClr val="00A03C"/>
      </a:accent4>
      <a:accent5>
        <a:srgbClr val="009DE6"/>
      </a:accent5>
      <a:accent6>
        <a:srgbClr val="004699"/>
      </a:accent6>
      <a:hlink>
        <a:srgbClr val="000000"/>
      </a:hlink>
      <a:folHlink>
        <a:srgbClr val="000000"/>
      </a:folHlink>
    </a:clrScheme>
    <a:fontScheme name="Notes fonts">
      <a:majorFont>
        <a:latin typeface="Corbel"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rbel"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Handout colors">
      <a:dk1>
        <a:srgbClr val="000000"/>
      </a:dk1>
      <a:lt1>
        <a:srgbClr val="FFFFFF"/>
      </a:lt1>
      <a:dk2>
        <a:srgbClr val="000000"/>
      </a:dk2>
      <a:lt2>
        <a:srgbClr val="BEBEBE"/>
      </a:lt2>
      <a:accent1>
        <a:srgbClr val="EC0000"/>
      </a:accent1>
      <a:accent2>
        <a:srgbClr val="FF9100"/>
      </a:accent2>
      <a:accent3>
        <a:srgbClr val="BED200"/>
      </a:accent3>
      <a:accent4>
        <a:srgbClr val="00A03C"/>
      </a:accent4>
      <a:accent5>
        <a:srgbClr val="009DE6"/>
      </a:accent5>
      <a:accent6>
        <a:srgbClr val="004699"/>
      </a:accent6>
      <a:hlink>
        <a:srgbClr val="000000"/>
      </a:hlink>
      <a:folHlink>
        <a:srgbClr val="000000"/>
      </a:folHlink>
    </a:clrScheme>
    <a:fontScheme name="Handout fonts">
      <a:majorFont>
        <a:latin typeface="Corbel"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rbel"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12.xml><?xml version="1.0" encoding="utf-8"?>
<ct:contentTypeSchema xmlns:ct="http://schemas.microsoft.com/office/2006/metadata/contentType" xmlns:ma="http://schemas.microsoft.com/office/2006/metadata/properties/metaAttributes" ct:_="" ma:_="" ma:contentTypeName="Document" ma:contentTypeID="0x0101006B6040507DBCFD48A4C0D2CD9A193C5F" ma:contentTypeVersion="14" ma:contentTypeDescription="Een nieuw document maken." ma:contentTypeScope="" ma:versionID="b812b68253b78e3e389e6ab407aaf342">
  <xsd:schema xmlns:xsd="http://www.w3.org/2001/XMLSchema" xmlns:xs="http://www.w3.org/2001/XMLSchema" xmlns:p="http://schemas.microsoft.com/office/2006/metadata/properties" xmlns:ns2="5637943e-bec3-4a5c-b6c3-a20b7121cf74" xmlns:ns3="451ceeed-c77b-4a37-aea6-85893f5a9fb4" xmlns:ns4="03180696-71da-42dc-b04f-9e53f0fc403d" targetNamespace="http://schemas.microsoft.com/office/2006/metadata/properties" ma:root="true" ma:fieldsID="1d21f199ed5fde8813c6723040e54fde" ns2:_="" ns3:_="" ns4:_="">
    <xsd:import namespace="5637943e-bec3-4a5c-b6c3-a20b7121cf74"/>
    <xsd:import namespace="451ceeed-c77b-4a37-aea6-85893f5a9fb4"/>
    <xsd:import namespace="03180696-71da-42dc-b04f-9e53f0fc40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4:SharedWithUsers" minOccurs="0"/>
                <xsd:element ref="ns4:SharedWithDetail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7943e-bec3-4a5c-b6c3-a20b7121c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3676cea4-3086-4dea-a929-70cf350c881a"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1ceeed-c77b-4a37-aea6-85893f5a9fb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fd44a23-d4b7-4efc-b087-734c7658727f}" ma:internalName="TaxCatchAll" ma:showField="CatchAllData" ma:web="03180696-71da-42dc-b04f-9e53f0fc40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3180696-71da-42dc-b04f-9e53f0fc403d"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juid xmlns="http://www.joulesunlimited.com/juid"/>
</file>

<file path=customXml/item14.xml><?xml version="1.0" encoding="utf-8"?>
<juid xmlns="http://www.joulesunlimited.com/juid"/>
</file>

<file path=customXml/item15.xml><?xml version="1.0" encoding="utf-8"?>
<juid xmlns="http://www.joulesunlimited.com/juid"/>
</file>

<file path=customXml/item16.xml><?xml version="1.0" encoding="utf-8"?>
<p:properties xmlns:p="http://schemas.microsoft.com/office/2006/metadata/properties" xmlns:xsi="http://www.w3.org/2001/XMLSchema-instance" xmlns:pc="http://schemas.microsoft.com/office/infopath/2007/PartnerControls">
  <documentManagement>
    <SharedWithUsers xmlns="03180696-71da-42dc-b04f-9e53f0fc403d">
      <UserInfo>
        <DisplayName>Dulk, Maarten den</DisplayName>
        <AccountId>16</AccountId>
        <AccountType/>
      </UserInfo>
      <UserInfo>
        <DisplayName>Galjaard, Salomé</DisplayName>
        <AccountId>10</AccountId>
        <AccountType/>
      </UserInfo>
      <UserInfo>
        <DisplayName>Sanders, Anouk</DisplayName>
        <AccountId>15</AccountId>
        <AccountType/>
      </UserInfo>
      <UserInfo>
        <DisplayName>Gemert, Marc van</DisplayName>
        <AccountId>17</AccountId>
        <AccountType/>
      </UserInfo>
      <UserInfo>
        <DisplayName>Rombouts, Marijke</DisplayName>
        <AccountId>18</AccountId>
        <AccountType/>
      </UserInfo>
    </SharedWithUsers>
    <lcf76f155ced4ddcb4097134ff3c332f xmlns="5637943e-bec3-4a5c-b6c3-a20b7121cf74">
      <Terms xmlns="http://schemas.microsoft.com/office/infopath/2007/PartnerControls"/>
    </lcf76f155ced4ddcb4097134ff3c332f>
    <TaxCatchAll xmlns="451ceeed-c77b-4a37-aea6-85893f5a9fb4" xsi:nil="true"/>
  </documentManagement>
</p:properties>
</file>

<file path=customXml/item17.xml><?xml version="1.0" encoding="utf-8"?>
<juid xmlns="http://www.joulesunlimited.com/juid"/>
</file>

<file path=customXml/item18.xml><?xml version="1.0" encoding="utf-8"?>
<juid xmlns="http://www.joulesunlimited.com/juid"/>
</file>

<file path=customXml/item19.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424E3D67-A0C1-4FB4-B826-38CE7C765B70}">
  <ds:schemaRefs>
    <ds:schemaRef ds:uri="http://www.joulesunlimited.com/juid"/>
  </ds:schemaRefs>
</ds:datastoreItem>
</file>

<file path=customXml/itemProps10.xml><?xml version="1.0" encoding="utf-8"?>
<ds:datastoreItem xmlns:ds="http://schemas.openxmlformats.org/officeDocument/2006/customXml" ds:itemID="{FE633653-3719-4536-BB8E-2456EB716F66}">
  <ds:schemaRefs>
    <ds:schemaRef ds:uri="http://www.joulesunlimited.com/juid"/>
  </ds:schemaRefs>
</ds:datastoreItem>
</file>

<file path=customXml/itemProps11.xml><?xml version="1.0" encoding="utf-8"?>
<ds:datastoreItem xmlns:ds="http://schemas.openxmlformats.org/officeDocument/2006/customXml" ds:itemID="{E5D74E02-4A6B-4686-9D8A-5584DFA9F35B}">
  <ds:schemaRefs>
    <ds:schemaRef ds:uri="http://www.joulesunlimited.com/juid"/>
  </ds:schemaRefs>
</ds:datastoreItem>
</file>

<file path=customXml/itemProps12.xml><?xml version="1.0" encoding="utf-8"?>
<ds:datastoreItem xmlns:ds="http://schemas.openxmlformats.org/officeDocument/2006/customXml" ds:itemID="{A5D5628E-4D9B-408D-A689-4F6DD3385A33}"/>
</file>

<file path=customXml/itemProps13.xml><?xml version="1.0" encoding="utf-8"?>
<ds:datastoreItem xmlns:ds="http://schemas.openxmlformats.org/officeDocument/2006/customXml" ds:itemID="{2C8836E7-A82D-4EC3-9CF7-D1A800561F1B}">
  <ds:schemaRefs>
    <ds:schemaRef ds:uri="http://www.joulesunlimited.com/juid"/>
  </ds:schemaRefs>
</ds:datastoreItem>
</file>

<file path=customXml/itemProps14.xml><?xml version="1.0" encoding="utf-8"?>
<ds:datastoreItem xmlns:ds="http://schemas.openxmlformats.org/officeDocument/2006/customXml" ds:itemID="{B462E243-D259-40E4-9C23-6FC98826534C}">
  <ds:schemaRefs>
    <ds:schemaRef ds:uri="http://www.joulesunlimited.com/juid"/>
  </ds:schemaRefs>
</ds:datastoreItem>
</file>

<file path=customXml/itemProps15.xml><?xml version="1.0" encoding="utf-8"?>
<ds:datastoreItem xmlns:ds="http://schemas.openxmlformats.org/officeDocument/2006/customXml" ds:itemID="{F3102CE9-5E43-4EC4-A5CA-71E28F36F613}">
  <ds:schemaRefs>
    <ds:schemaRef ds:uri="http://www.joulesunlimited.com/juid"/>
  </ds:schemaRefs>
</ds:datastoreItem>
</file>

<file path=customXml/itemProps16.xml><?xml version="1.0" encoding="utf-8"?>
<ds:datastoreItem xmlns:ds="http://schemas.openxmlformats.org/officeDocument/2006/customXml" ds:itemID="{8FC31F93-B6E7-416C-B918-44568CE8D964}">
  <ds:schemaRefs>
    <ds:schemaRef ds:uri="http://purl.org/dc/elements/1.1/"/>
    <ds:schemaRef ds:uri="http://schemas.microsoft.com/office/2006/documentManagement/types"/>
    <ds:schemaRef ds:uri="http://purl.org/dc/terms/"/>
    <ds:schemaRef ds:uri="45a9781f-a64d-495d-8f49-3150cd0dda50"/>
    <ds:schemaRef ds:uri="http://purl.org/dc/dcmitype/"/>
    <ds:schemaRef ds:uri="http://schemas.microsoft.com/office/infopath/2007/PartnerControls"/>
    <ds:schemaRef ds:uri="http://schemas.openxmlformats.org/package/2006/metadata/core-properties"/>
    <ds:schemaRef ds:uri="d40ff5c7-7827-4eb7-8c11-4264ab4e0bd5"/>
    <ds:schemaRef ds:uri="http://schemas.microsoft.com/office/2006/metadata/properties"/>
    <ds:schemaRef ds:uri="http://www.w3.org/XML/1998/namespace"/>
  </ds:schemaRefs>
</ds:datastoreItem>
</file>

<file path=customXml/itemProps17.xml><?xml version="1.0" encoding="utf-8"?>
<ds:datastoreItem xmlns:ds="http://schemas.openxmlformats.org/officeDocument/2006/customXml" ds:itemID="{7FD02B05-08DC-477A-B662-60ADE0887F82}">
  <ds:schemaRefs>
    <ds:schemaRef ds:uri="http://www.joulesunlimited.com/juid"/>
  </ds:schemaRefs>
</ds:datastoreItem>
</file>

<file path=customXml/itemProps18.xml><?xml version="1.0" encoding="utf-8"?>
<ds:datastoreItem xmlns:ds="http://schemas.openxmlformats.org/officeDocument/2006/customXml" ds:itemID="{F755D5CA-0DF7-4ED0-9EF8-4F0F6DAC1F2C}">
  <ds:schemaRefs>
    <ds:schemaRef ds:uri="http://www.joulesunlimited.com/juid"/>
  </ds:schemaRefs>
</ds:datastoreItem>
</file>

<file path=customXml/itemProps19.xml><?xml version="1.0" encoding="utf-8"?>
<ds:datastoreItem xmlns:ds="http://schemas.openxmlformats.org/officeDocument/2006/customXml" ds:itemID="{FAAB1A80-02C3-4F9D-8E85-3DF9E3A49ECD}">
  <ds:schemaRefs>
    <ds:schemaRef ds:uri="http://www.joulesunlimited.com/juid"/>
  </ds:schemaRefs>
</ds:datastoreItem>
</file>

<file path=customXml/itemProps2.xml><?xml version="1.0" encoding="utf-8"?>
<ds:datastoreItem xmlns:ds="http://schemas.openxmlformats.org/officeDocument/2006/customXml" ds:itemID="{643296E1-7B55-4318-A254-4A0DED43BC27}">
  <ds:schemaRefs>
    <ds:schemaRef ds:uri="http://www.joulesunlimited.com/juid"/>
  </ds:schemaRefs>
</ds:datastoreItem>
</file>

<file path=customXml/itemProps3.xml><?xml version="1.0" encoding="utf-8"?>
<ds:datastoreItem xmlns:ds="http://schemas.openxmlformats.org/officeDocument/2006/customXml" ds:itemID="{826CC87D-887A-43CA-9B6D-358EF482E613}">
  <ds:schemaRefs>
    <ds:schemaRef ds:uri="http://www.joulesunlimited.com/juid"/>
  </ds:schemaRefs>
</ds:datastoreItem>
</file>

<file path=customXml/itemProps4.xml><?xml version="1.0" encoding="utf-8"?>
<ds:datastoreItem xmlns:ds="http://schemas.openxmlformats.org/officeDocument/2006/customXml" ds:itemID="{D736E21D-1BBF-4C04-B273-49B77370DB9E}">
  <ds:schemaRefs>
    <ds:schemaRef ds:uri="http://schemas.microsoft.com/sharepoint/v3/contenttype/forms"/>
  </ds:schemaRefs>
</ds:datastoreItem>
</file>

<file path=customXml/itemProps5.xml><?xml version="1.0" encoding="utf-8"?>
<ds:datastoreItem xmlns:ds="http://schemas.openxmlformats.org/officeDocument/2006/customXml" ds:itemID="{47C6A8BF-FF2B-4780-BF35-CA34BBE84055}">
  <ds:schemaRefs>
    <ds:schemaRef ds:uri="http://www.joulesunlimited.com/juid"/>
  </ds:schemaRefs>
</ds:datastoreItem>
</file>

<file path=customXml/itemProps6.xml><?xml version="1.0" encoding="utf-8"?>
<ds:datastoreItem xmlns:ds="http://schemas.openxmlformats.org/officeDocument/2006/customXml" ds:itemID="{F1FCFDC1-2041-43C4-AE46-F42A6CC6D67A}">
  <ds:schemaRefs>
    <ds:schemaRef ds:uri="http://www.joulesunlimited.com/juid"/>
  </ds:schemaRefs>
</ds:datastoreItem>
</file>

<file path=customXml/itemProps7.xml><?xml version="1.0" encoding="utf-8"?>
<ds:datastoreItem xmlns:ds="http://schemas.openxmlformats.org/officeDocument/2006/customXml" ds:itemID="{371AC0DF-7D04-4585-94CA-9C2ACBB97736}">
  <ds:schemaRefs>
    <ds:schemaRef ds:uri="http://www.joulesunlimited.com/juid"/>
  </ds:schemaRefs>
</ds:datastoreItem>
</file>

<file path=customXml/itemProps8.xml><?xml version="1.0" encoding="utf-8"?>
<ds:datastoreItem xmlns:ds="http://schemas.openxmlformats.org/officeDocument/2006/customXml" ds:itemID="{3DF88168-29E2-4178-8993-90DBBE0C1D48}">
  <ds:schemaRefs>
    <ds:schemaRef ds:uri="http://www.joulesunlimited.com/juid"/>
  </ds:schemaRefs>
</ds:datastoreItem>
</file>

<file path=customXml/itemProps9.xml><?xml version="1.0" encoding="utf-8"?>
<ds:datastoreItem xmlns:ds="http://schemas.openxmlformats.org/officeDocument/2006/customXml" ds:itemID="{E771AD01-2B6D-4D97-AB14-67D965C5604A}">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Gemeente Amsterdam</Template>
  <TotalTime>4914</TotalTime>
  <Words>1693</Words>
  <Application>Microsoft Office PowerPoint</Application>
  <PresentationFormat>Breedbeeld</PresentationFormat>
  <Paragraphs>196</Paragraphs>
  <Slides>14</Slides>
  <Notes>6</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14</vt:i4>
      </vt:variant>
    </vt:vector>
  </HeadingPairs>
  <TitlesOfParts>
    <vt:vector size="25" baseType="lpstr">
      <vt:lpstr>Amsterdam Sans ExtraBold</vt:lpstr>
      <vt:lpstr>Aptos</vt:lpstr>
      <vt:lpstr>Aptos Display</vt:lpstr>
      <vt:lpstr>Arial</vt:lpstr>
      <vt:lpstr>Calibri</vt:lpstr>
      <vt:lpstr>Cavolini</vt:lpstr>
      <vt:lpstr>Corbel</vt:lpstr>
      <vt:lpstr>Courier New</vt:lpstr>
      <vt:lpstr>Wingdings</vt:lpstr>
      <vt:lpstr>Huisstijl</vt:lpstr>
      <vt:lpstr>Kantoorthema</vt:lpstr>
      <vt:lpstr>Duurzame Toekomst  Stad en Organisatie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Communicatiestrategie= opgavegericht </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Wylenzek, Stanley</dc:creator>
  <cp:keywords/>
  <dc:description>Sjabloonversie 3.0 - 9 februari 2023_x000d_
Ontwikkeling sjabloon en macro's:_x000d_
www.JoulesUnlimited.com</dc:description>
  <cp:lastModifiedBy>Gemert, Marc van</cp:lastModifiedBy>
  <cp:revision>25</cp:revision>
  <dcterms:created xsi:type="dcterms:W3CDTF">2023-12-13T18:40:09Z</dcterms:created>
  <dcterms:modified xsi:type="dcterms:W3CDTF">2024-07-05T07:03:18Z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0x0101006B6040507DBCFD48A4C0D2CD9A193C5F</vt:lpwstr>
  </property>
</Properties>
</file>